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146845795" r:id="rId5"/>
    <p:sldId id="2146845927" r:id="rId6"/>
    <p:sldId id="2146845928" r:id="rId7"/>
    <p:sldId id="2146845929" r:id="rId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1766AB7-92B4-46E8-B1FF-631EF3EE3691}">
          <p14:sldIdLst>
            <p14:sldId id="2146845795"/>
            <p14:sldId id="2146845927"/>
            <p14:sldId id="2146845928"/>
            <p14:sldId id="214684592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2E3193"/>
    <a:srgbClr val="FCED23"/>
    <a:srgbClr val="0171BC"/>
    <a:srgbClr val="FFCD00"/>
    <a:srgbClr val="0CE8F7"/>
    <a:srgbClr val="1BC4B5"/>
    <a:srgbClr val="2BE1D6"/>
    <a:srgbClr val="EAE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12"/>
    <p:restoredTop sz="94857"/>
  </p:normalViewPr>
  <p:slideViewPr>
    <p:cSldViewPr snapToGrid="0">
      <p:cViewPr varScale="1">
        <p:scale>
          <a:sx n="114" d="100"/>
          <a:sy n="114" d="100"/>
        </p:scale>
        <p:origin x="132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4103D6D-FB2D-82D1-992B-0C3BDE9598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D9AAEA-73E0-CC0C-281A-DFF2873BE0F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4E35102-F972-B94F-BAE4-3146CD2E885D}" type="datetimeFigureOut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15B8C2B-BF21-3324-D51F-8CE8521E5C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68BBAD1-0D7E-705F-15AD-23AC6AC72A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A44E2-BC63-721F-1776-0BFCB5F969A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AC3935-9EC9-CFD3-F4B5-DF1444CE2A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80FE985-7710-404A-A94C-B5F103C711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>
            <a:extLst>
              <a:ext uri="{FF2B5EF4-FFF2-40B4-BE49-F238E27FC236}">
                <a16:creationId xmlns:a16="http://schemas.microsoft.com/office/drawing/2014/main" id="{142991B3-B38D-C0AD-C630-B59152DC03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Notes Placeholder 2">
            <a:extLst>
              <a:ext uri="{FF2B5EF4-FFF2-40B4-BE49-F238E27FC236}">
                <a16:creationId xmlns:a16="http://schemas.microsoft.com/office/drawing/2014/main" id="{5A44079D-1611-4DDC-811F-F58835D341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436B05D7-E729-DAAA-90F5-1582CC62BE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FD9AE39-756C-8D4E-BBB1-637EDB3EC241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1E57FC8-D18E-83AA-6C64-F3A67BEA0103}"/>
              </a:ext>
            </a:extLst>
          </p:cNvPr>
          <p:cNvCxnSpPr>
            <a:cxnSpLocks/>
            <a:endCxn id="3078" idx="3"/>
          </p:cNvCxnSpPr>
          <p:nvPr userDrawn="1"/>
        </p:nvCxnSpPr>
        <p:spPr>
          <a:xfrm flipH="1">
            <a:off x="2986088" y="6607175"/>
            <a:ext cx="6970712" cy="6350"/>
          </a:xfrm>
          <a:prstGeom prst="line">
            <a:avLst/>
          </a:prstGeom>
          <a:ln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7">
            <a:extLst>
              <a:ext uri="{FF2B5EF4-FFF2-40B4-BE49-F238E27FC236}">
                <a16:creationId xmlns:a16="http://schemas.microsoft.com/office/drawing/2014/main" id="{311674C7-3E14-21F6-A785-63600032E0E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664825" y="6453188"/>
            <a:ext cx="522288" cy="307975"/>
          </a:xfrm>
          <a:prstGeom prst="rect">
            <a:avLst/>
          </a:prstGeom>
          <a:noFill/>
          <a:ln>
            <a:noFill/>
          </a:ln>
        </p:spPr>
        <p:txBody>
          <a:bodyPr lIns="0"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>
                <a:solidFill>
                  <a:srgbClr val="44546A"/>
                </a:solidFill>
              </a:rPr>
              <a:t>0</a:t>
            </a:r>
            <a:fld id="{BB33F8BD-67B6-7A48-A4CE-7B7A27B86F75}" type="slidenum">
              <a:rPr lang="en-US" altLang="en-US" sz="1400" b="1" smtClean="0">
                <a:solidFill>
                  <a:srgbClr val="44546A"/>
                </a:solidFill>
              </a:rPr>
              <a:pPr algn="ctr" eaLnBrk="1" hangingPunct="1">
                <a:defRPr/>
              </a:pPr>
              <a:t>‹#›</a:t>
            </a:fld>
            <a:endParaRPr lang="en-US" altLang="en-US" sz="1400" b="1">
              <a:solidFill>
                <a:srgbClr val="44546A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BDE320-16B5-E184-3FB4-9AF6D605F543}"/>
              </a:ext>
            </a:extLst>
          </p:cNvPr>
          <p:cNvSpPr txBox="1"/>
          <p:nvPr userDrawn="1"/>
        </p:nvSpPr>
        <p:spPr>
          <a:xfrm>
            <a:off x="9745663" y="6477000"/>
            <a:ext cx="922337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>
                <a:solidFill>
                  <a:srgbClr val="B5C0CF"/>
                </a:solidFill>
                <a:latin typeface="+mn-lt"/>
              </a:rPr>
              <a:t>P A G 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E9823F-BE7B-4AFE-D6C5-71A433E3181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913" y="6475413"/>
            <a:ext cx="29241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>
                <a:solidFill>
                  <a:srgbClr val="B5C0C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PIXEurope Proprietary – 11 Nov 2024</a:t>
            </a:r>
          </a:p>
        </p:txBody>
      </p:sp>
      <p:pic>
        <p:nvPicPr>
          <p:cNvPr id="7" name="Picture 45">
            <a:extLst>
              <a:ext uri="{FF2B5EF4-FFF2-40B4-BE49-F238E27FC236}">
                <a16:creationId xmlns:a16="http://schemas.microsoft.com/office/drawing/2014/main" id="{C7411CB0-7C43-9BA8-0303-BB7AAFB601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3A2EC06-FB9E-F19F-17F0-04658ADC39D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4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5">
            <a:extLst>
              <a:ext uri="{FF2B5EF4-FFF2-40B4-BE49-F238E27FC236}">
                <a16:creationId xmlns:a16="http://schemas.microsoft.com/office/drawing/2014/main" id="{313F0650-92B8-6E7A-F4CA-DD3D4045D7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45A6A19-D13B-E3AF-7FCA-D209B29EF72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8421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600BFF8-19BA-8C74-3FCE-D8864DC58FE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5000"/>
                  <a:lumOff val="95000"/>
                  <a:alpha val="30000"/>
                </a:schemeClr>
              </a:gs>
              <a:gs pos="0">
                <a:schemeClr val="bg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ES"/>
          </a:p>
        </p:txBody>
      </p:sp>
      <p:pic>
        <p:nvPicPr>
          <p:cNvPr id="4" name="Picture 45">
            <a:extLst>
              <a:ext uri="{FF2B5EF4-FFF2-40B4-BE49-F238E27FC236}">
                <a16:creationId xmlns:a16="http://schemas.microsoft.com/office/drawing/2014/main" id="{D4C1F8F5-4D9F-5D38-40E9-AE0ADB7F635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CB06CCC-E046-E433-0EFA-F99B8AD994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6359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Blank">
    <p:bg>
      <p:bgPr>
        <a:gradFill rotWithShape="0">
          <a:gsLst>
            <a:gs pos="0">
              <a:srgbClr val="D2136B"/>
            </a:gs>
            <a:gs pos="61000">
              <a:srgbClr val="ED7D31"/>
            </a:gs>
            <a:gs pos="100000">
              <a:srgbClr val="FFC000"/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135DB76-19C9-B821-885C-FC93F8B3B2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48000">
                <a:schemeClr val="bg2">
                  <a:lumMod val="90000"/>
                </a:schemeClr>
              </a:gs>
              <a:gs pos="100000">
                <a:schemeClr val="bg1"/>
              </a:gs>
              <a:gs pos="0">
                <a:schemeClr val="bg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ES"/>
          </a:p>
        </p:txBody>
      </p:sp>
      <p:pic>
        <p:nvPicPr>
          <p:cNvPr id="4" name="Picture 45">
            <a:extLst>
              <a:ext uri="{FF2B5EF4-FFF2-40B4-BE49-F238E27FC236}">
                <a16:creationId xmlns:a16="http://schemas.microsoft.com/office/drawing/2014/main" id="{A49BAE8D-8F8F-FFD0-CCD6-0A000EDC51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D8AA7AA-54BE-15F3-09E2-1CE396A51A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37182"/>
      </p:ext>
    </p:extLst>
  </p:cSld>
  <p:clrMapOvr>
    <a:masterClrMapping/>
  </p:clrMapOvr>
  <p:transition spd="slow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4C388A-0CEE-7B0D-EFBC-A5A9CC16DE3D}"/>
              </a:ext>
            </a:extLst>
          </p:cNvPr>
          <p:cNvCxnSpPr>
            <a:cxnSpLocks/>
          </p:cNvCxnSpPr>
          <p:nvPr userDrawn="1"/>
        </p:nvCxnSpPr>
        <p:spPr>
          <a:xfrm flipH="1">
            <a:off x="2378075" y="6607175"/>
            <a:ext cx="7578725" cy="0"/>
          </a:xfrm>
          <a:prstGeom prst="line">
            <a:avLst/>
          </a:prstGeom>
          <a:ln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7">
            <a:extLst>
              <a:ext uri="{FF2B5EF4-FFF2-40B4-BE49-F238E27FC236}">
                <a16:creationId xmlns:a16="http://schemas.microsoft.com/office/drawing/2014/main" id="{CCD9E324-679F-9BD6-62C2-741B185399B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664825" y="6453188"/>
            <a:ext cx="522288" cy="307975"/>
          </a:xfrm>
          <a:prstGeom prst="rect">
            <a:avLst/>
          </a:prstGeom>
          <a:noFill/>
          <a:ln>
            <a:noFill/>
          </a:ln>
        </p:spPr>
        <p:txBody>
          <a:bodyPr lIns="0"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>
                <a:solidFill>
                  <a:srgbClr val="44546A"/>
                </a:solidFill>
              </a:rPr>
              <a:t>0</a:t>
            </a:r>
            <a:fld id="{07D74AA8-8250-5140-9DB2-B1F0E6D514FD}" type="slidenum">
              <a:rPr lang="en-US" altLang="en-US" sz="1400" b="1" smtClean="0">
                <a:solidFill>
                  <a:srgbClr val="44546A"/>
                </a:solidFill>
              </a:rPr>
              <a:pPr algn="ctr" eaLnBrk="1" hangingPunct="1">
                <a:defRPr/>
              </a:pPr>
              <a:t>‹#›</a:t>
            </a:fld>
            <a:endParaRPr lang="en-US" altLang="en-US" sz="1400" b="1">
              <a:solidFill>
                <a:srgbClr val="44546A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DBC888-A32E-72AF-ACC8-563F88174DA1}"/>
              </a:ext>
            </a:extLst>
          </p:cNvPr>
          <p:cNvSpPr txBox="1"/>
          <p:nvPr userDrawn="1"/>
        </p:nvSpPr>
        <p:spPr>
          <a:xfrm>
            <a:off x="9745663" y="6477000"/>
            <a:ext cx="922337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>
                <a:solidFill>
                  <a:srgbClr val="B5C0CF"/>
                </a:solidFill>
                <a:latin typeface="+mn-lt"/>
              </a:rPr>
              <a:t>P A G 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55003C-BCA4-79EA-A25B-B439B09D07A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913" y="6475413"/>
            <a:ext cx="29241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>
                <a:solidFill>
                  <a:srgbClr val="B5C0C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PIXEurope – April 2024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69F25E-D3F9-46CF-EF17-32E9109C3B3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48000">
                <a:schemeClr val="tx1">
                  <a:lumMod val="75000"/>
                  <a:lumOff val="25000"/>
                </a:schemeClr>
              </a:gs>
              <a:gs pos="100000">
                <a:schemeClr val="bg2">
                  <a:lumMod val="10000"/>
                </a:schemeClr>
              </a:gs>
              <a:gs pos="1000">
                <a:schemeClr val="bg2">
                  <a:lumMod val="2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ES"/>
          </a:p>
        </p:txBody>
      </p:sp>
      <p:pic>
        <p:nvPicPr>
          <p:cNvPr id="7" name="Picture 45">
            <a:extLst>
              <a:ext uri="{FF2B5EF4-FFF2-40B4-BE49-F238E27FC236}">
                <a16:creationId xmlns:a16="http://schemas.microsoft.com/office/drawing/2014/main" id="{C6D1D972-A2A7-D17C-43D7-21BFD55D895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C170A87-ACD8-8CD3-A87E-27691E08E0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838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164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DCC2467-1D2D-6C57-09A6-F74DD24343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836" y="0"/>
            <a:ext cx="12192000" cy="87235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63CDE04-B2C8-8D42-B115-96CFC9DDF617}"/>
              </a:ext>
            </a:extLst>
          </p:cNvPr>
          <p:cNvSpPr txBox="1"/>
          <p:nvPr userDrawn="1"/>
        </p:nvSpPr>
        <p:spPr>
          <a:xfrm>
            <a:off x="4463" y="6566227"/>
            <a:ext cx="582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18B4DC6D-3845-054D-B670-BC88B6185FD2}" type="slidenum">
              <a:rPr lang="en-US" sz="105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Eurostile" panose="020B0504020202050204" pitchFamily="34" charset="77"/>
              </a:rPr>
              <a:t>‹#›</a:t>
            </a:fld>
            <a:endParaRPr lang="en-US" sz="1050" dirty="0">
              <a:solidFill>
                <a:schemeClr val="accent1">
                  <a:lumMod val="20000"/>
                  <a:lumOff val="80000"/>
                </a:schemeClr>
              </a:solidFill>
              <a:latin typeface="Eurostile" panose="020B0504020202050204" pitchFamily="34" charset="77"/>
            </a:endParaRPr>
          </a:p>
        </p:txBody>
      </p:sp>
      <p:pic>
        <p:nvPicPr>
          <p:cNvPr id="3" name="Picture 45">
            <a:extLst>
              <a:ext uri="{FF2B5EF4-FFF2-40B4-BE49-F238E27FC236}">
                <a16:creationId xmlns:a16="http://schemas.microsoft.com/office/drawing/2014/main" id="{5841A236-15D2-69B7-3532-727376A787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F48F7AB-2DCD-B389-3D42-0EDAB10899D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838" y="96837"/>
            <a:ext cx="1277546" cy="276226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08F1DC7E-7E27-B50A-9C3F-37A426804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330" y="30163"/>
            <a:ext cx="9693826" cy="872360"/>
          </a:xfrm>
        </p:spPr>
        <p:txBody>
          <a:bodyPr/>
          <a:lstStyle>
            <a:lvl1pPr>
              <a:defRPr sz="4000" b="1">
                <a:solidFill>
                  <a:srgbClr val="FCED2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E09EB55-7FCF-A2F4-3548-F6FDF9DD309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42924" y="1236737"/>
            <a:ext cx="11027459" cy="3244850"/>
          </a:xfrm>
        </p:spPr>
        <p:txBody>
          <a:bodyPr/>
          <a:lstStyle>
            <a:lvl1pPr>
              <a:defRPr b="1">
                <a:solidFill>
                  <a:srgbClr val="2F5597"/>
                </a:solidFill>
                <a:latin typeface="Aptos" panose="020B0004020202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>
                <a:solidFill>
                  <a:srgbClr val="2F5597"/>
                </a:solidFill>
                <a:latin typeface="Aptos" panose="020B00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rgbClr val="2F5597"/>
                </a:solidFill>
                <a:latin typeface="Aptos" panose="020B00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>
                <a:solidFill>
                  <a:srgbClr val="2F5597"/>
                </a:solidFill>
                <a:latin typeface="Aptos" panose="020B0004020202020204" pitchFamily="34" charset="0"/>
              </a:defRPr>
            </a:lvl4pPr>
            <a:lvl5pPr>
              <a:defRPr>
                <a:solidFill>
                  <a:srgbClr val="2F5597"/>
                </a:solidFill>
                <a:latin typeface="Aptos" panose="020B00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88215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C76886D-6012-C8D7-0560-C7D56688DDD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5000"/>
                  <a:lumOff val="95000"/>
                  <a:alpha val="30000"/>
                </a:schemeClr>
              </a:gs>
              <a:gs pos="0">
                <a:schemeClr val="bg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ES"/>
          </a:p>
        </p:txBody>
      </p:sp>
      <p:pic>
        <p:nvPicPr>
          <p:cNvPr id="4" name="Picture 45">
            <a:extLst>
              <a:ext uri="{FF2B5EF4-FFF2-40B4-BE49-F238E27FC236}">
                <a16:creationId xmlns:a16="http://schemas.microsoft.com/office/drawing/2014/main" id="{AA69344B-A019-C01B-A066-FCD80B2FB8C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EAA336C-4AFC-C241-B622-1A3A156DC8A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49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115B101-4662-D04A-CB56-EE78E3C346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71034" y="0"/>
            <a:ext cx="3520966" cy="6858000"/>
          </a:xfrm>
          <a:prstGeom prst="rect">
            <a:avLst/>
          </a:prstGeom>
        </p:spPr>
      </p:pic>
      <p:pic>
        <p:nvPicPr>
          <p:cNvPr id="4" name="Picture 45">
            <a:extLst>
              <a:ext uri="{FF2B5EF4-FFF2-40B4-BE49-F238E27FC236}">
                <a16:creationId xmlns:a16="http://schemas.microsoft.com/office/drawing/2014/main" id="{432042E8-F016-98F5-5B18-D37E9313AF4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66FC1CE-A798-99CF-6A65-985B71E75C1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93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3CDE04-B2C8-8D42-B115-96CFC9DDF617}"/>
              </a:ext>
            </a:extLst>
          </p:cNvPr>
          <p:cNvSpPr txBox="1"/>
          <p:nvPr userDrawn="1"/>
        </p:nvSpPr>
        <p:spPr>
          <a:xfrm>
            <a:off x="4463" y="6566227"/>
            <a:ext cx="582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18B4DC6D-3845-054D-B670-BC88B6185FD2}" type="slidenum">
              <a:rPr lang="en-US" sz="105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Eurostile" panose="020B0504020202050204" pitchFamily="34" charset="77"/>
              </a:rPr>
              <a:t>‹#›</a:t>
            </a:fld>
            <a:endParaRPr lang="en-US" sz="1050" dirty="0">
              <a:solidFill>
                <a:schemeClr val="accent1">
                  <a:lumMod val="20000"/>
                  <a:lumOff val="80000"/>
                </a:schemeClr>
              </a:solidFill>
              <a:latin typeface="Eurostile" panose="020B0504020202050204" pitchFamily="34" charset="77"/>
            </a:endParaRPr>
          </a:p>
        </p:txBody>
      </p:sp>
      <p:pic>
        <p:nvPicPr>
          <p:cNvPr id="4" name="Picture 45">
            <a:extLst>
              <a:ext uri="{FF2B5EF4-FFF2-40B4-BE49-F238E27FC236}">
                <a16:creationId xmlns:a16="http://schemas.microsoft.com/office/drawing/2014/main" id="{2D4D6F10-BE32-F9D2-D254-60A40FAEBBF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FF5D5A6-20A8-FA09-07D5-106694612F2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87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2157A06-4D72-1D0A-DCB6-2CA4FAC109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C2B14C2-B795-537F-0FB6-C4AF314A89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9EBB8-0F21-7704-26F1-C20AACADC4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1F65D2-8256-3840-B111-75EB0318EF27}" type="datetimeFigureOut">
              <a:rPr lang="en-US" smtClean="0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507DB-9B6B-B5C1-5B8B-739F38895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C5DE2-AF7A-D528-246D-74F12DDD26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D15440-9D27-824B-A976-18A053D36B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6" r:id="rId2"/>
    <p:sldLayoutId id="2147483777" r:id="rId3"/>
    <p:sldLayoutId id="2147483779" r:id="rId4"/>
    <p:sldLayoutId id="2147483780" r:id="rId5"/>
    <p:sldLayoutId id="2147483783" r:id="rId6"/>
    <p:sldLayoutId id="2147483790" r:id="rId7"/>
    <p:sldLayoutId id="2147483793" r:id="rId8"/>
    <p:sldLayoutId id="2147483796" r:id="rId9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9">
            <a:extLst>
              <a:ext uri="{FF2B5EF4-FFF2-40B4-BE49-F238E27FC236}">
                <a16:creationId xmlns:a16="http://schemas.microsoft.com/office/drawing/2014/main" id="{D07090AF-D498-C6CC-7C7C-BA64505908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77738" cy="693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Box 25">
            <a:extLst>
              <a:ext uri="{FF2B5EF4-FFF2-40B4-BE49-F238E27FC236}">
                <a16:creationId xmlns:a16="http://schemas.microsoft.com/office/drawing/2014/main" id="{BBA1BC82-DE33-D1F1-D591-FA4929E60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4575" y="2179638"/>
            <a:ext cx="7562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IE" sz="1800" noProof="0" dirty="0">
              <a:solidFill>
                <a:srgbClr val="000000"/>
              </a:solidFill>
            </a:endParaRPr>
          </a:p>
        </p:txBody>
      </p:sp>
      <p:sp>
        <p:nvSpPr>
          <p:cNvPr id="18437" name="TextBox 30">
            <a:extLst>
              <a:ext uri="{FF2B5EF4-FFF2-40B4-BE49-F238E27FC236}">
                <a16:creationId xmlns:a16="http://schemas.microsoft.com/office/drawing/2014/main" id="{07438209-8314-3858-6C57-728495A97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3480" y="6009968"/>
            <a:ext cx="3795712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IE" sz="2000" b="1" noProof="0" dirty="0">
                <a:solidFill>
                  <a:schemeClr val="bg1">
                    <a:lumMod val="95000"/>
                  </a:schemeClr>
                </a:solidFill>
                <a:latin typeface="Eurostile" panose="020B0504020202050204" pitchFamily="34" charset="77"/>
                <a:cs typeface="Segoe UI Semibold" panose="020B0502040204020203" pitchFamily="34" charset="0"/>
              </a:rPr>
              <a:t>Peter O’Brien</a:t>
            </a: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IE" sz="2000" b="1" noProof="0" dirty="0">
                <a:solidFill>
                  <a:schemeClr val="bg1">
                    <a:lumMod val="95000"/>
                  </a:schemeClr>
                </a:solidFill>
                <a:latin typeface="Eurostile" panose="020B0504020202050204" pitchFamily="34" charset="77"/>
                <a:cs typeface="Segoe UI Semibold" panose="020B0502040204020203" pitchFamily="34" charset="0"/>
              </a:rPr>
              <a:t>Padraic Morrissey</a:t>
            </a: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IE" sz="1800" b="1" noProof="0" dirty="0">
              <a:solidFill>
                <a:schemeClr val="bg1">
                  <a:lumMod val="95000"/>
                </a:schemeClr>
              </a:solidFill>
              <a:latin typeface="Eurostile" panose="020B0504020202050204" pitchFamily="34" charset="77"/>
              <a:cs typeface="Segoe UI Semibold" panose="020B0502040204020203" pitchFamily="34" charset="0"/>
            </a:endParaRPr>
          </a:p>
        </p:txBody>
      </p:sp>
      <p:grpSp>
        <p:nvGrpSpPr>
          <p:cNvPr id="18438" name="Group 1">
            <a:extLst>
              <a:ext uri="{FF2B5EF4-FFF2-40B4-BE49-F238E27FC236}">
                <a16:creationId xmlns:a16="http://schemas.microsoft.com/office/drawing/2014/main" id="{03B2F661-281F-7588-D0FD-6CBF7064F695}"/>
              </a:ext>
            </a:extLst>
          </p:cNvPr>
          <p:cNvGrpSpPr>
            <a:grpSpLocks/>
          </p:cNvGrpSpPr>
          <p:nvPr/>
        </p:nvGrpSpPr>
        <p:grpSpPr bwMode="auto">
          <a:xfrm>
            <a:off x="8396288" y="-930275"/>
            <a:ext cx="3127375" cy="533400"/>
            <a:chOff x="590550" y="-1733550"/>
            <a:chExt cx="3127600" cy="53340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263595C6-2309-F103-9A77-68CAFE175927}"/>
                </a:ext>
              </a:extLst>
            </p:cNvPr>
            <p:cNvSpPr/>
            <p:nvPr/>
          </p:nvSpPr>
          <p:spPr>
            <a:xfrm>
              <a:off x="1390708" y="-1733550"/>
              <a:ext cx="533438" cy="533400"/>
            </a:xfrm>
            <a:prstGeom prst="ellipse">
              <a:avLst/>
            </a:prstGeom>
            <a:solidFill>
              <a:srgbClr val="EC59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 noProof="0" dirty="0">
                <a:solidFill>
                  <a:prstClr val="white"/>
                </a:solidFill>
              </a:endParaRP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4353D38-8C43-5C90-F071-E221D0D9DDF4}"/>
                </a:ext>
              </a:extLst>
            </p:cNvPr>
            <p:cNvSpPr/>
            <p:nvPr/>
          </p:nvSpPr>
          <p:spPr>
            <a:xfrm>
              <a:off x="2287709" y="-1733550"/>
              <a:ext cx="533438" cy="533400"/>
            </a:xfrm>
            <a:prstGeom prst="ellipse">
              <a:avLst/>
            </a:prstGeom>
            <a:solidFill>
              <a:srgbClr val="4454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 noProof="0" dirty="0">
                <a:solidFill>
                  <a:prstClr val="white"/>
                </a:solidFill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0C6F0CF-8C3F-B92E-4BFE-A1B593AF0662}"/>
                </a:ext>
              </a:extLst>
            </p:cNvPr>
            <p:cNvSpPr/>
            <p:nvPr/>
          </p:nvSpPr>
          <p:spPr>
            <a:xfrm>
              <a:off x="590550" y="-1733550"/>
              <a:ext cx="533438" cy="533400"/>
            </a:xfrm>
            <a:prstGeom prst="ellipse">
              <a:avLst/>
            </a:prstGeom>
            <a:solidFill>
              <a:srgbClr val="FEAC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 noProof="0" dirty="0">
                <a:solidFill>
                  <a:prstClr val="white"/>
                </a:solidFill>
              </a:endParaRP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070C133F-D296-2FA0-E709-E13E8AD32097}"/>
                </a:ext>
              </a:extLst>
            </p:cNvPr>
            <p:cNvSpPr/>
            <p:nvPr/>
          </p:nvSpPr>
          <p:spPr>
            <a:xfrm>
              <a:off x="3184712" y="-1733550"/>
              <a:ext cx="533438" cy="5334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 noProof="0" dirty="0">
                <a:solidFill>
                  <a:prstClr val="white"/>
                </a:solidFill>
              </a:endParaRPr>
            </a:p>
          </p:txBody>
        </p:sp>
      </p:grp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0BDCA7E4-F36B-A4EA-E93B-E04B921557E3}"/>
              </a:ext>
            </a:extLst>
          </p:cNvPr>
          <p:cNvSpPr/>
          <p:nvPr/>
        </p:nvSpPr>
        <p:spPr>
          <a:xfrm>
            <a:off x="3759201" y="459067"/>
            <a:ext cx="8873066" cy="1920149"/>
          </a:xfrm>
          <a:prstGeom prst="roundRect">
            <a:avLst/>
          </a:prstGeom>
          <a:solidFill>
            <a:schemeClr val="bg1">
              <a:alpha val="90164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sp>
        <p:nvSpPr>
          <p:cNvPr id="11" name="TextBox 28">
            <a:extLst>
              <a:ext uri="{FF2B5EF4-FFF2-40B4-BE49-F238E27FC236}">
                <a16:creationId xmlns:a16="http://schemas.microsoft.com/office/drawing/2014/main" id="{43B29DD8-E82D-2510-80B3-D092CF948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1475" y="782918"/>
            <a:ext cx="8963025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IE" sz="6600" b="1" noProof="0" dirty="0">
                <a:solidFill>
                  <a:schemeClr val="accent1">
                    <a:lumMod val="50000"/>
                  </a:schemeClr>
                </a:solidFill>
                <a:latin typeface="Eurostile" panose="020B0504020202050204" pitchFamily="34" charset="77"/>
                <a:cs typeface="Calibri" panose="020F0502020204030204" pitchFamily="34" charset="0"/>
              </a:rPr>
              <a:t>WP7 - Packaging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IE" sz="6600" b="1" noProof="0" dirty="0">
                <a:solidFill>
                  <a:schemeClr val="accent1">
                    <a:lumMod val="50000"/>
                  </a:schemeClr>
                </a:solidFill>
                <a:latin typeface="Eurostile" panose="020B0504020202050204" pitchFamily="34" charset="77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9EC2E0B-D27C-32F7-A1A4-CC65DBB454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97" y="5813151"/>
            <a:ext cx="4170556" cy="9017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6DB59-2901-7E99-671E-531EA824D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D028-1C5D-4612-E974-C6775A356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>
                <a:highlight>
                  <a:srgbClr val="FF00FF"/>
                </a:highlight>
              </a:rPr>
              <a:t>T7.X – NAME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78841CB-8DC3-0604-BC45-706AAB21639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42924" y="1236737"/>
            <a:ext cx="11352665" cy="324485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Subtask Breakdown</a:t>
            </a:r>
          </a:p>
          <a:p>
            <a:r>
              <a:rPr lang="en-GB" sz="2400" b="0" dirty="0">
                <a:highlight>
                  <a:srgbClr val="FF00FF"/>
                </a:highlight>
              </a:rPr>
              <a:t>[Subtask 1 – short description]</a:t>
            </a:r>
          </a:p>
          <a:p>
            <a:r>
              <a:rPr lang="en-GB" sz="2400" b="0" dirty="0">
                <a:highlight>
                  <a:srgbClr val="FF00FF"/>
                </a:highlight>
              </a:rPr>
              <a:t>[Subtask 2 – short description]</a:t>
            </a:r>
          </a:p>
          <a:p>
            <a:r>
              <a:rPr lang="en-GB" sz="2400" b="0" dirty="0">
                <a:highlight>
                  <a:srgbClr val="FF00FF"/>
                </a:highlight>
              </a:rPr>
              <a:t>[Subtask 3 – short description]</a:t>
            </a:r>
          </a:p>
          <a:p>
            <a:r>
              <a:rPr lang="en-GB" sz="2400" b="0" dirty="0">
                <a:highlight>
                  <a:srgbClr val="FF00FF"/>
                </a:highlight>
              </a:rPr>
              <a:t>[Subtask 4 – short description]</a:t>
            </a:r>
          </a:p>
          <a:p>
            <a:r>
              <a:rPr lang="en-GB" sz="2400" b="0" dirty="0">
                <a:highlight>
                  <a:srgbClr val="FF00FF"/>
                </a:highlight>
              </a:rPr>
              <a:t>[Subtask 5 – short description]</a:t>
            </a:r>
          </a:p>
          <a:p>
            <a:endParaRPr lang="en-GB" sz="2400" b="0" dirty="0"/>
          </a:p>
        </p:txBody>
      </p:sp>
    </p:spTree>
    <p:extLst>
      <p:ext uri="{BB962C8B-B14F-4D97-AF65-F5344CB8AC3E}">
        <p14:creationId xmlns:p14="http://schemas.microsoft.com/office/powerpoint/2010/main" val="899813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F67AF-C55F-A25F-9C98-08545BB03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3CD6E-DDAD-56AB-AE69-2594A825D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>
                <a:highlight>
                  <a:srgbClr val="FF00FF"/>
                </a:highlight>
              </a:rPr>
              <a:t>T7.X – NAME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772D3E40-CB50-5CB4-D71B-C435B3B4F7A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42924" y="1236737"/>
            <a:ext cx="11352665" cy="324485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Current Status</a:t>
            </a:r>
          </a:p>
          <a:p>
            <a:r>
              <a:rPr lang="en-GB" sz="2400" b="0" dirty="0">
                <a:highlight>
                  <a:srgbClr val="FF00FF"/>
                </a:highlight>
              </a:rPr>
              <a:t>[What has been done to date]</a:t>
            </a:r>
          </a:p>
          <a:p>
            <a:r>
              <a:rPr lang="en-GB" sz="2400" b="0" dirty="0">
                <a:highlight>
                  <a:srgbClr val="FF00FF"/>
                </a:highlight>
              </a:rPr>
              <a:t>[Key activities completed or ongoing]</a:t>
            </a:r>
          </a:p>
          <a:p>
            <a:r>
              <a:rPr lang="en-GB" sz="2400" b="0" dirty="0">
                <a:highlight>
                  <a:srgbClr val="FF00FF"/>
                </a:highlight>
              </a:rPr>
              <a:t>[Any relevant progress points]</a:t>
            </a:r>
          </a:p>
          <a:p>
            <a:r>
              <a:rPr lang="en-GB" sz="2400" b="0" dirty="0">
                <a:highlight>
                  <a:srgbClr val="FF00FF"/>
                </a:highlight>
              </a:rPr>
              <a:t>[1-3 Slides Max]</a:t>
            </a:r>
          </a:p>
        </p:txBody>
      </p:sp>
    </p:spTree>
    <p:extLst>
      <p:ext uri="{BB962C8B-B14F-4D97-AF65-F5344CB8AC3E}">
        <p14:creationId xmlns:p14="http://schemas.microsoft.com/office/powerpoint/2010/main" val="1628676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36066-E77A-281F-570D-900CFF049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D602B-7E96-6A7E-EAE4-55B86CD2D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>
                <a:highlight>
                  <a:srgbClr val="FF00FF"/>
                </a:highlight>
              </a:rPr>
              <a:t>T7.X – NAME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84C5017-D1F6-B895-52BE-C0CB230F24F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42924" y="1236737"/>
            <a:ext cx="11352665" cy="324485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Next Steps/Priorities</a:t>
            </a:r>
          </a:p>
          <a:p>
            <a:r>
              <a:rPr lang="en-GB" sz="2400" b="0" dirty="0">
                <a:highlight>
                  <a:srgbClr val="FF00FF"/>
                </a:highlight>
              </a:rPr>
              <a:t>[What happens next]</a:t>
            </a:r>
          </a:p>
          <a:p>
            <a:r>
              <a:rPr lang="en-GB" sz="2400" b="0" dirty="0">
                <a:highlight>
                  <a:srgbClr val="FF00FF"/>
                </a:highlight>
              </a:rPr>
              <a:t>[Key activities in the coming period]</a:t>
            </a:r>
          </a:p>
          <a:p>
            <a:r>
              <a:rPr lang="en-GB" sz="2400" b="0" dirty="0">
                <a:highlight>
                  <a:srgbClr val="FF00FF"/>
                </a:highlight>
              </a:rPr>
              <a:t>[Any immediate priorities]</a:t>
            </a:r>
          </a:p>
          <a:p>
            <a:r>
              <a:rPr lang="en-GB" sz="2400" b="0" dirty="0">
                <a:highlight>
                  <a:srgbClr val="FF00FF"/>
                </a:highlight>
              </a:rPr>
              <a:t>[Highlight any risks]</a:t>
            </a:r>
          </a:p>
          <a:p>
            <a:r>
              <a:rPr lang="en-GB" sz="2400" b="0" dirty="0">
                <a:highlight>
                  <a:srgbClr val="FF00FF"/>
                </a:highlight>
              </a:rPr>
              <a:t>[1-2 Slides Max]</a:t>
            </a:r>
          </a:p>
        </p:txBody>
      </p:sp>
    </p:spTree>
    <p:extLst>
      <p:ext uri="{BB962C8B-B14F-4D97-AF65-F5344CB8AC3E}">
        <p14:creationId xmlns:p14="http://schemas.microsoft.com/office/powerpoint/2010/main" val="2570160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XEUROPE_Nov 2024_VH_AH" id="{D34B805F-F4C9-3742-8E55-31D6B1DC475D}" vid="{284CB593-1392-6B43-A818-A67965EFEE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814B0755DE8A4EB4B4D76C60DF53EC" ma:contentTypeVersion="11" ma:contentTypeDescription="Create a new document." ma:contentTypeScope="" ma:versionID="83531dd96e74a93926be8ce7c3e188f6">
  <xsd:schema xmlns:xsd="http://www.w3.org/2001/XMLSchema" xmlns:xs="http://www.w3.org/2001/XMLSchema" xmlns:p="http://schemas.microsoft.com/office/2006/metadata/properties" xmlns:ns2="b7d07021-0ea6-4240-9b31-dd579c0fd625" xmlns:ns3="36f54627-80f7-4173-89c8-70c5f3082a0e" targetNamespace="http://schemas.microsoft.com/office/2006/metadata/properties" ma:root="true" ma:fieldsID="082905e039a3ef9d61e19250a634f9ce" ns2:_="" ns3:_="">
    <xsd:import namespace="b7d07021-0ea6-4240-9b31-dd579c0fd625"/>
    <xsd:import namespace="36f54627-80f7-4173-89c8-70c5f3082a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d07021-0ea6-4240-9b31-dd579c0fd6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1904d0a-61a1-4684-a764-9f60756884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f54627-80f7-4173-89c8-70c5f3082a0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7d1ae71-3f4f-436d-b3ab-d5dec21ae572}" ma:internalName="TaxCatchAll" ma:showField="CatchAllData" ma:web="36f54627-80f7-4173-89c8-70c5f3082a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6f54627-80f7-4173-89c8-70c5f3082a0e" xsi:nil="true"/>
    <lcf76f155ced4ddcb4097134ff3c332f xmlns="b7d07021-0ea6-4240-9b31-dd579c0fd62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C94F431-9E8E-4F01-A3FC-251A454774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d07021-0ea6-4240-9b31-dd579c0fd625"/>
    <ds:schemaRef ds:uri="36f54627-80f7-4173-89c8-70c5f3082a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8EC141-459B-411C-9436-1D0762F4942C}">
  <ds:schemaRefs>
    <ds:schemaRef ds:uri="http://purl.org/dc/elements/1.1/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terms/"/>
    <ds:schemaRef ds:uri="36f54627-80f7-4173-89c8-70c5f3082a0e"/>
    <ds:schemaRef ds:uri="http://schemas.openxmlformats.org/package/2006/metadata/core-properties"/>
    <ds:schemaRef ds:uri="http://schemas.microsoft.com/office/infopath/2007/PartnerControls"/>
    <ds:schemaRef ds:uri="b7d07021-0ea6-4240-9b31-dd579c0fd625"/>
  </ds:schemaRefs>
</ds:datastoreItem>
</file>

<file path=customXml/itemProps3.xml><?xml version="1.0" encoding="utf-8"?>
<ds:datastoreItem xmlns:ds="http://schemas.openxmlformats.org/officeDocument/2006/customXml" ds:itemID="{279206EC-F492-442B-BF1A-E4FFB428F0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12363</TotalTime>
  <Words>121</Words>
  <Application>Microsoft Office PowerPoint</Application>
  <PresentationFormat>Widescreen</PresentationFormat>
  <Paragraphs>25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Courier New</vt:lpstr>
      <vt:lpstr>Eurostile</vt:lpstr>
      <vt:lpstr>Wingdings</vt:lpstr>
      <vt:lpstr>Office Theme</vt:lpstr>
      <vt:lpstr>PowerPoint Presentation</vt:lpstr>
      <vt:lpstr>T7.X – NAME</vt:lpstr>
      <vt:lpstr>T7.X – NAME</vt:lpstr>
      <vt:lpstr>T7.X – NAME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Rofiana</dc:creator>
  <cp:lastModifiedBy>Padraic Morrissey</cp:lastModifiedBy>
  <cp:revision>303</cp:revision>
  <cp:lastPrinted>2025-01-14T09:17:11Z</cp:lastPrinted>
  <dcterms:created xsi:type="dcterms:W3CDTF">2019-07-11T04:27:09Z</dcterms:created>
  <dcterms:modified xsi:type="dcterms:W3CDTF">2026-04-13T16:19:57Z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2b9f0e9-202b-4570-819e-057a08236007_Enabled">
    <vt:lpwstr>true</vt:lpwstr>
  </property>
  <property fmtid="{D5CDD505-2E9C-101B-9397-08002B2CF9AE}" pid="3" name="MSIP_Label_62b9f0e9-202b-4570-819e-057a08236007_SetDate">
    <vt:lpwstr>2024-03-12T12:38:25Z</vt:lpwstr>
  </property>
  <property fmtid="{D5CDD505-2E9C-101B-9397-08002B2CF9AE}" pid="4" name="MSIP_Label_62b9f0e9-202b-4570-819e-057a08236007_Method">
    <vt:lpwstr>Privileged</vt:lpwstr>
  </property>
  <property fmtid="{D5CDD505-2E9C-101B-9397-08002B2CF9AE}" pid="5" name="MSIP_Label_62b9f0e9-202b-4570-819e-057a08236007_Name">
    <vt:lpwstr>Strictly Confidential – General - Unmarked</vt:lpwstr>
  </property>
  <property fmtid="{D5CDD505-2E9C-101B-9397-08002B2CF9AE}" pid="6" name="MSIP_Label_62b9f0e9-202b-4570-819e-057a08236007_SiteId">
    <vt:lpwstr>a72d5a72-25ee-40f0-9bd1-067cb5b770d4</vt:lpwstr>
  </property>
  <property fmtid="{D5CDD505-2E9C-101B-9397-08002B2CF9AE}" pid="7" name="MSIP_Label_62b9f0e9-202b-4570-819e-057a08236007_ActionId">
    <vt:lpwstr>b21edeb1-50e8-4e65-9e5d-92e34be7ad2e</vt:lpwstr>
  </property>
  <property fmtid="{D5CDD505-2E9C-101B-9397-08002B2CF9AE}" pid="8" name="MSIP_Label_62b9f0e9-202b-4570-819e-057a08236007_ContentBits">
    <vt:lpwstr>0</vt:lpwstr>
  </property>
  <property fmtid="{D5CDD505-2E9C-101B-9397-08002B2CF9AE}" pid="9" name="ContentTypeId">
    <vt:lpwstr>0x01010042814B0755DE8A4EB4B4D76C60DF53EC</vt:lpwstr>
  </property>
  <property fmtid="{D5CDD505-2E9C-101B-9397-08002B2CF9AE}" pid="10" name="MediaServiceImageTags">
    <vt:lpwstr/>
  </property>
</Properties>
</file>