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146845795" r:id="rId5"/>
    <p:sldId id="2146845802" r:id="rId6"/>
    <p:sldId id="2146845803" r:id="rId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6735E31-693E-716F-DEE7-B4ACF8108F7F}" name="Elisabeth Wintersteller" initials="EW" userId="S::Elisabeth.Wintersteller@tyndall.ie::7dac1831-b7f5-40c5-9849-0358def674c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AA2691"/>
    <a:srgbClr val="FFCD00"/>
    <a:srgbClr val="0CE8F7"/>
    <a:srgbClr val="1BC4B5"/>
    <a:srgbClr val="2BE1D6"/>
    <a:srgbClr val="FCED23"/>
    <a:srgbClr val="2E3193"/>
    <a:srgbClr val="0171BC"/>
    <a:srgbClr val="EAE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52CF29-13F0-4195-A123-1581F84223E3}" v="5" dt="2026-04-13T11:53:21.5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5036" autoAdjust="0"/>
  </p:normalViewPr>
  <p:slideViewPr>
    <p:cSldViewPr snapToGrid="0">
      <p:cViewPr varScale="1">
        <p:scale>
          <a:sx n="94" d="100"/>
          <a:sy n="94" d="100"/>
        </p:scale>
        <p:origin x="123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beth Wintersteller" userId="7dac1831-b7f5-40c5-9849-0358def674c0" providerId="ADAL" clId="{AC670E9B-815B-4656-9427-CDC7F3DF89B9}"/>
    <pc:docChg chg="undo custSel addSld modSld">
      <pc:chgData name="Elisabeth Wintersteller" userId="7dac1831-b7f5-40c5-9849-0358def674c0" providerId="ADAL" clId="{AC670E9B-815B-4656-9427-CDC7F3DF89B9}" dt="2026-04-13T12:02:16.188" v="275" actId="20577"/>
      <pc:docMkLst>
        <pc:docMk/>
      </pc:docMkLst>
      <pc:sldChg chg="modSp mod">
        <pc:chgData name="Elisabeth Wintersteller" userId="7dac1831-b7f5-40c5-9849-0358def674c0" providerId="ADAL" clId="{AC670E9B-815B-4656-9427-CDC7F3DF89B9}" dt="2026-04-13T10:04:55.950" v="7" actId="20577"/>
        <pc:sldMkLst>
          <pc:docMk/>
          <pc:sldMk cId="0" sldId="2146845795"/>
        </pc:sldMkLst>
        <pc:spChg chg="mod">
          <ac:chgData name="Elisabeth Wintersteller" userId="7dac1831-b7f5-40c5-9849-0358def674c0" providerId="ADAL" clId="{AC670E9B-815B-4656-9427-CDC7F3DF89B9}" dt="2026-04-13T10:04:55.950" v="7" actId="20577"/>
          <ac:spMkLst>
            <pc:docMk/>
            <pc:sldMk cId="0" sldId="2146845795"/>
            <ac:spMk id="18437" creationId="{07438209-8314-3858-6C57-728495A97662}"/>
          </ac:spMkLst>
        </pc:spChg>
      </pc:sldChg>
      <pc:sldChg chg="addSp modSp mod">
        <pc:chgData name="Elisabeth Wintersteller" userId="7dac1831-b7f5-40c5-9849-0358def674c0" providerId="ADAL" clId="{AC670E9B-815B-4656-9427-CDC7F3DF89B9}" dt="2026-04-13T12:02:16.188" v="275" actId="20577"/>
        <pc:sldMkLst>
          <pc:docMk/>
          <pc:sldMk cId="0" sldId="2146845802"/>
        </pc:sldMkLst>
        <pc:spChg chg="mod">
          <ac:chgData name="Elisabeth Wintersteller" userId="7dac1831-b7f5-40c5-9849-0358def674c0" providerId="ADAL" clId="{AC670E9B-815B-4656-9427-CDC7F3DF89B9}" dt="2026-04-13T12:02:16.188" v="275" actId="20577"/>
          <ac:spMkLst>
            <pc:docMk/>
            <pc:sldMk cId="0" sldId="2146845802"/>
            <ac:spMk id="2" creationId="{B5AB2BEC-29AB-99C5-A221-EC09B4687D60}"/>
          </ac:spMkLst>
        </pc:spChg>
        <pc:spChg chg="mod">
          <ac:chgData name="Elisabeth Wintersteller" userId="7dac1831-b7f5-40c5-9849-0358def674c0" providerId="ADAL" clId="{AC670E9B-815B-4656-9427-CDC7F3DF89B9}" dt="2026-04-13T11:51:46.486" v="220" actId="20577"/>
          <ac:spMkLst>
            <pc:docMk/>
            <pc:sldMk cId="0" sldId="2146845802"/>
            <ac:spMk id="27649" creationId="{1AA33A9D-1F90-0B86-52FC-07AE7D9D38FC}"/>
          </ac:spMkLst>
        </pc:spChg>
        <pc:graphicFrameChg chg="add mod">
          <ac:chgData name="Elisabeth Wintersteller" userId="7dac1831-b7f5-40c5-9849-0358def674c0" providerId="ADAL" clId="{AC670E9B-815B-4656-9427-CDC7F3DF89B9}" dt="2026-04-13T11:53:20.505" v="223" actId="1076"/>
          <ac:graphicFrameMkLst>
            <pc:docMk/>
            <pc:sldMk cId="0" sldId="2146845802"/>
            <ac:graphicFrameMk id="3" creationId="{F2331A16-F5D4-C781-F2CB-EE8E1DF9A4D1}"/>
          </ac:graphicFrameMkLst>
        </pc:graphicFrameChg>
      </pc:sldChg>
      <pc:sldChg chg="modSp add mod">
        <pc:chgData name="Elisabeth Wintersteller" userId="7dac1831-b7f5-40c5-9849-0358def674c0" providerId="ADAL" clId="{AC670E9B-815B-4656-9427-CDC7F3DF89B9}" dt="2026-04-13T11:54:11.227" v="243" actId="1076"/>
        <pc:sldMkLst>
          <pc:docMk/>
          <pc:sldMk cId="1143612219" sldId="2146845803"/>
        </pc:sldMkLst>
        <pc:spChg chg="mod">
          <ac:chgData name="Elisabeth Wintersteller" userId="7dac1831-b7f5-40c5-9849-0358def674c0" providerId="ADAL" clId="{AC670E9B-815B-4656-9427-CDC7F3DF89B9}" dt="2026-04-13T11:54:11.227" v="243" actId="1076"/>
          <ac:spMkLst>
            <pc:docMk/>
            <pc:sldMk cId="1143612219" sldId="2146845803"/>
            <ac:spMk id="2" creationId="{5496BFB0-1866-00DD-21F1-F6EA129F78D0}"/>
          </ac:spMkLst>
        </pc:spChg>
        <pc:spChg chg="mod">
          <ac:chgData name="Elisabeth Wintersteller" userId="7dac1831-b7f5-40c5-9849-0358def674c0" providerId="ADAL" clId="{AC670E9B-815B-4656-9427-CDC7F3DF89B9}" dt="2026-04-13T10:11:30.119" v="132" actId="20577"/>
          <ac:spMkLst>
            <pc:docMk/>
            <pc:sldMk cId="1143612219" sldId="2146845803"/>
            <ac:spMk id="27649" creationId="{D7E0FCEF-777D-DB17-561E-6A773A980B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4103D6D-FB2D-82D1-992B-0C3BDE95987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9AAEA-73E0-CC0C-281A-DFF2873BE0F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4E35102-F972-B94F-BAE4-3146CD2E885D}" type="datetimeFigureOut">
              <a:rPr lang="en-US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15B8C2B-BF21-3324-D51F-8CE8521E5C3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68BBAD1-0D7E-705F-15AD-23AC6AC72A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A44E2-BC63-721F-1776-0BFCB5F969A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AC3935-9EC9-CFD3-F4B5-DF1444CE2A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80FE985-7710-404A-A94C-B5F103C71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>
            <a:extLst>
              <a:ext uri="{FF2B5EF4-FFF2-40B4-BE49-F238E27FC236}">
                <a16:creationId xmlns:a16="http://schemas.microsoft.com/office/drawing/2014/main" id="{142991B3-B38D-C0AD-C630-B59152DC0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>
            <a:extLst>
              <a:ext uri="{FF2B5EF4-FFF2-40B4-BE49-F238E27FC236}">
                <a16:creationId xmlns:a16="http://schemas.microsoft.com/office/drawing/2014/main" id="{5A44079D-1611-4DDC-811F-F58835D341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19459" name="Slide Number Placeholder 3">
            <a:extLst>
              <a:ext uri="{FF2B5EF4-FFF2-40B4-BE49-F238E27FC236}">
                <a16:creationId xmlns:a16="http://schemas.microsoft.com/office/drawing/2014/main" id="{436B05D7-E729-DAAA-90F5-1582CC62BE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D9AE39-756C-8D4E-BBB1-637EDB3EC24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B1E57FC8-D18E-83AA-6C64-F3A67BEA0103}"/>
              </a:ext>
            </a:extLst>
          </p:cNvPr>
          <p:cNvCxnSpPr>
            <a:cxnSpLocks/>
            <a:endCxn id="3078" idx="3"/>
          </p:cNvCxnSpPr>
          <p:nvPr userDrawn="1"/>
        </p:nvCxnSpPr>
        <p:spPr>
          <a:xfrm flipH="1">
            <a:off x="2986088" y="6607175"/>
            <a:ext cx="6970712" cy="635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311674C7-3E14-21F6-A785-63600032E0E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BB33F8BD-67B6-7A48-A4CE-7B7A27B86F75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BDE320-16B5-E184-3FB4-9AF6D605F543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EE9823F-BE7B-4AFE-D6C5-71A433E3181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Proprietary – 11 Nov 2024</a:t>
            </a:r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7411CB0-7C43-9BA8-0303-BB7AAFB601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3A2EC06-FB9E-F19F-17F0-04658ADC39D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5">
            <a:extLst>
              <a:ext uri="{FF2B5EF4-FFF2-40B4-BE49-F238E27FC236}">
                <a16:creationId xmlns:a16="http://schemas.microsoft.com/office/drawing/2014/main" id="{313F0650-92B8-6E7A-F4CA-DD3D4045D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5A6A19-D13B-E3AF-7FCA-D209B29EF7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4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600BFF8-19BA-8C74-3FCE-D8864DC58FE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D4C1F8F5-4D9F-5D38-40E9-AE0ADB7F63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CB06CCC-E046-E433-0EFA-F99B8AD9941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63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lank">
    <p:bg>
      <p:bgPr>
        <a:gradFill rotWithShape="0">
          <a:gsLst>
            <a:gs pos="0">
              <a:srgbClr val="D2136B"/>
            </a:gs>
            <a:gs pos="61000">
              <a:srgbClr val="ED7D31"/>
            </a:gs>
            <a:gs pos="100000">
              <a:srgbClr val="FFC000"/>
            </a:gs>
          </a:gsLst>
          <a:lin ang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135DB76-19C9-B821-885C-FC93F8B3B27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bg2">
                  <a:lumMod val="90000"/>
                </a:schemeClr>
              </a:gs>
              <a:gs pos="100000">
                <a:schemeClr val="bg1"/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49BAE8D-8F8F-FFD0-CCD6-0A000EDC51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8AA7AA-54BE-15F3-09E2-1CE396A51A2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37182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4C388A-0CEE-7B0D-EFBC-A5A9CC16DE3D}"/>
              </a:ext>
            </a:extLst>
          </p:cNvPr>
          <p:cNvCxnSpPr>
            <a:cxnSpLocks/>
          </p:cNvCxnSpPr>
          <p:nvPr userDrawn="1"/>
        </p:nvCxnSpPr>
        <p:spPr>
          <a:xfrm flipH="1">
            <a:off x="2378075" y="6607175"/>
            <a:ext cx="7578725" cy="0"/>
          </a:xfrm>
          <a:prstGeom prst="line">
            <a:avLst/>
          </a:prstGeom>
          <a:ln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7">
            <a:extLst>
              <a:ext uri="{FF2B5EF4-FFF2-40B4-BE49-F238E27FC236}">
                <a16:creationId xmlns:a16="http://schemas.microsoft.com/office/drawing/2014/main" id="{CCD9E324-679F-9BD6-62C2-741B185399B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0664825" y="6453188"/>
            <a:ext cx="522288" cy="307975"/>
          </a:xfrm>
          <a:prstGeom prst="rect">
            <a:avLst/>
          </a:prstGeom>
          <a:noFill/>
          <a:ln>
            <a:noFill/>
          </a:ln>
        </p:spPr>
        <p:txBody>
          <a:bodyPr lIns="0" rIns="0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b="1">
                <a:solidFill>
                  <a:srgbClr val="44546A"/>
                </a:solidFill>
              </a:rPr>
              <a:t>0</a:t>
            </a:r>
            <a:fld id="{07D74AA8-8250-5140-9DB2-B1F0E6D514FD}" type="slidenum">
              <a:rPr lang="en-US" altLang="en-US" sz="1400" b="1" smtClean="0">
                <a:solidFill>
                  <a:srgbClr val="44546A"/>
                </a:solidFill>
              </a:rPr>
              <a:pPr algn="ctr" eaLnBrk="1" hangingPunct="1">
                <a:defRPr/>
              </a:pPr>
              <a:t>‹#›</a:t>
            </a:fld>
            <a:endParaRPr lang="en-US" altLang="en-US" sz="1400" b="1">
              <a:solidFill>
                <a:srgbClr val="44546A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BC888-A32E-72AF-ACC8-563F88174DA1}"/>
              </a:ext>
            </a:extLst>
          </p:cNvPr>
          <p:cNvSpPr txBox="1"/>
          <p:nvPr userDrawn="1"/>
        </p:nvSpPr>
        <p:spPr>
          <a:xfrm>
            <a:off x="9745663" y="6477000"/>
            <a:ext cx="922337" cy="260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>
                <a:solidFill>
                  <a:srgbClr val="B5C0CF"/>
                </a:solidFill>
                <a:latin typeface="+mn-lt"/>
              </a:rPr>
              <a:t>P A G 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55003C-BCA4-79EA-A25B-B439B09D07A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913" y="6475413"/>
            <a:ext cx="29241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200">
                <a:solidFill>
                  <a:srgbClr val="B5C0C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PIXEurope – April 2024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69F25E-D3F9-46CF-EF17-32E9109C3B3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48000">
                <a:schemeClr val="tx1">
                  <a:lumMod val="75000"/>
                  <a:lumOff val="25000"/>
                </a:schemeClr>
              </a:gs>
              <a:gs pos="100000">
                <a:schemeClr val="bg2">
                  <a:lumMod val="10000"/>
                </a:schemeClr>
              </a:gs>
              <a:gs pos="1000">
                <a:schemeClr val="bg2">
                  <a:lumMod val="2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7" name="Picture 45">
            <a:extLst>
              <a:ext uri="{FF2B5EF4-FFF2-40B4-BE49-F238E27FC236}">
                <a16:creationId xmlns:a16="http://schemas.microsoft.com/office/drawing/2014/main" id="{C6D1D972-A2A7-D17C-43D7-21BFD55D89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C170A87-ACD8-8CD3-A87E-27691E08E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64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CC2467-1D2D-6C57-09A6-F74DD24343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836" y="0"/>
            <a:ext cx="12192000" cy="87235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‹#›</a:t>
            </a:fld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3" name="Picture 45">
            <a:extLst>
              <a:ext uri="{FF2B5EF4-FFF2-40B4-BE49-F238E27FC236}">
                <a16:creationId xmlns:a16="http://schemas.microsoft.com/office/drawing/2014/main" id="{5841A236-15D2-69B7-3532-727376A787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F48F7AB-2DCD-B389-3D42-0EDAB10899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2838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15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C76886D-6012-C8D7-0560-C7D56688DDDB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1">
                  <a:lumMod val="5000"/>
                  <a:lumOff val="95000"/>
                  <a:alpha val="30000"/>
                </a:schemeClr>
              </a:gs>
              <a:gs pos="0">
                <a:schemeClr val="bg2"/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ES"/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AA69344B-A019-C01B-A066-FCD80B2FB8C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AA336C-4AFC-C241-B622-1A3A156DC8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49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115B101-4662-D04A-CB56-EE78E3C346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1034" y="0"/>
            <a:ext cx="3520966" cy="6858000"/>
          </a:xfrm>
          <a:prstGeom prst="rect">
            <a:avLst/>
          </a:prstGeom>
        </p:spPr>
      </p:pic>
      <p:pic>
        <p:nvPicPr>
          <p:cNvPr id="4" name="Picture 45">
            <a:extLst>
              <a:ext uri="{FF2B5EF4-FFF2-40B4-BE49-F238E27FC236}">
                <a16:creationId xmlns:a16="http://schemas.microsoft.com/office/drawing/2014/main" id="{432042E8-F016-98F5-5B18-D37E9313AF4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66FC1CE-A798-99CF-6A65-985B71E75C1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934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3CDE04-B2C8-8D42-B115-96CFC9DDF617}"/>
              </a:ext>
            </a:extLst>
          </p:cNvPr>
          <p:cNvSpPr txBox="1"/>
          <p:nvPr userDrawn="1"/>
        </p:nvSpPr>
        <p:spPr>
          <a:xfrm>
            <a:off x="4463" y="6566227"/>
            <a:ext cx="5826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18B4DC6D-3845-054D-B670-BC88B6185FD2}" type="slidenum">
              <a:rPr lang="en-US" sz="105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Eurostile" panose="020B0504020202050204" pitchFamily="34" charset="77"/>
              </a:rPr>
              <a:t>‹#›</a:t>
            </a:fld>
            <a:endParaRPr lang="en-US" sz="1050" dirty="0">
              <a:solidFill>
                <a:schemeClr val="accent1">
                  <a:lumMod val="20000"/>
                  <a:lumOff val="80000"/>
                </a:schemeClr>
              </a:solidFill>
              <a:latin typeface="Eurostile" panose="020B0504020202050204" pitchFamily="34" charset="77"/>
            </a:endParaRPr>
          </a:p>
        </p:txBody>
      </p:sp>
      <p:pic>
        <p:nvPicPr>
          <p:cNvPr id="4" name="Picture 45">
            <a:extLst>
              <a:ext uri="{FF2B5EF4-FFF2-40B4-BE49-F238E27FC236}">
                <a16:creationId xmlns:a16="http://schemas.microsoft.com/office/drawing/2014/main" id="{2D4D6F10-BE32-F9D2-D254-60A40FAEBB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683749" y="96837"/>
            <a:ext cx="394886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FF5D5A6-20A8-FA09-07D5-106694612F2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364" y="96837"/>
            <a:ext cx="1277546" cy="276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872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2157A06-4D72-1D0A-DCB6-2CA4FAC10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C2B14C2-B795-537F-0FB6-C4AF314A89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9EBB8-0F21-7704-26F1-C20AACADC4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1F65D2-8256-3840-B111-75EB0318EF27}" type="datetimeFigureOut">
              <a:rPr lang="en-US" smtClean="0"/>
              <a:pPr>
                <a:defRPr/>
              </a:pPr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507DB-9B6B-B5C1-5B8B-739F38895F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1C5DE2-AF7A-D528-246D-74F12DDD2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D15440-9D27-824B-A976-18A053D36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6" r:id="rId2"/>
    <p:sldLayoutId id="2147483777" r:id="rId3"/>
    <p:sldLayoutId id="2147483779" r:id="rId4"/>
    <p:sldLayoutId id="2147483780" r:id="rId5"/>
    <p:sldLayoutId id="2147483783" r:id="rId6"/>
    <p:sldLayoutId id="2147483790" r:id="rId7"/>
    <p:sldLayoutId id="2147483793" r:id="rId8"/>
    <p:sldLayoutId id="2147483796" r:id="rId9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mailto:valerio.pruneri@icfo.e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9">
            <a:extLst>
              <a:ext uri="{FF2B5EF4-FFF2-40B4-BE49-F238E27FC236}">
                <a16:creationId xmlns:a16="http://schemas.microsoft.com/office/drawing/2014/main" id="{D07090AF-D498-C6CC-7C7C-BA64505908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77738" cy="693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Box 25">
            <a:extLst>
              <a:ext uri="{FF2B5EF4-FFF2-40B4-BE49-F238E27FC236}">
                <a16:creationId xmlns:a16="http://schemas.microsoft.com/office/drawing/2014/main" id="{BBA1BC82-DE33-D1F1-D591-FA4929E608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4575" y="2179638"/>
            <a:ext cx="75628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437" name="TextBox 30">
            <a:extLst>
              <a:ext uri="{FF2B5EF4-FFF2-40B4-BE49-F238E27FC236}">
                <a16:creationId xmlns:a16="http://schemas.microsoft.com/office/drawing/2014/main" id="{07438209-8314-3858-6C57-728495A97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3480" y="6009968"/>
            <a:ext cx="3795712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 anchorCtr="0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Eurostile" panose="020B0504020202050204" pitchFamily="34" charset="77"/>
                <a:ea typeface="+mn-ea"/>
                <a:cs typeface="Segoe UI Semibold" panose="020B0502040204020203" pitchFamily="34" charset="0"/>
              </a:rPr>
              <a:t>Elisabeth Wintersteller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Eurostile" panose="020B0504020202050204" pitchFamily="34" charset="77"/>
                <a:ea typeface="+mn-ea"/>
                <a:cs typeface="Segoe UI Semibold" panose="020B0502040204020203" pitchFamily="34" charset="0"/>
              </a:rPr>
              <a:t>2026.04.16 </a:t>
            </a:r>
            <a:endParaRPr kumimoji="0" lang="en-IE" sz="16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Eurostile" panose="020B0504020202050204" pitchFamily="34" charset="77"/>
              <a:ea typeface="+mn-ea"/>
              <a:cs typeface="Segoe UI Semibold" panose="020B0502040204020203" pitchFamily="34" charset="0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1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Eurostile" panose="020B0504020202050204" pitchFamily="34" charset="77"/>
              <a:ea typeface="+mn-ea"/>
              <a:cs typeface="Segoe UI Semibold" panose="020B0502040204020203" pitchFamily="34" charset="0"/>
            </a:endParaRPr>
          </a:p>
        </p:txBody>
      </p:sp>
      <p:grpSp>
        <p:nvGrpSpPr>
          <p:cNvPr id="18438" name="Group 1">
            <a:extLst>
              <a:ext uri="{FF2B5EF4-FFF2-40B4-BE49-F238E27FC236}">
                <a16:creationId xmlns:a16="http://schemas.microsoft.com/office/drawing/2014/main" id="{03B2F661-281F-7588-D0FD-6CBF7064F695}"/>
              </a:ext>
            </a:extLst>
          </p:cNvPr>
          <p:cNvGrpSpPr>
            <a:grpSpLocks/>
          </p:cNvGrpSpPr>
          <p:nvPr/>
        </p:nvGrpSpPr>
        <p:grpSpPr bwMode="auto">
          <a:xfrm>
            <a:off x="8396288" y="-930275"/>
            <a:ext cx="3127375" cy="533400"/>
            <a:chOff x="590550" y="-1733550"/>
            <a:chExt cx="3127600" cy="53340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63595C6-2309-F103-9A77-68CAFE175927}"/>
                </a:ext>
              </a:extLst>
            </p:cNvPr>
            <p:cNvSpPr/>
            <p:nvPr/>
          </p:nvSpPr>
          <p:spPr>
            <a:xfrm>
              <a:off x="1390708" y="-1733550"/>
              <a:ext cx="533438" cy="533400"/>
            </a:xfrm>
            <a:prstGeom prst="ellipse">
              <a:avLst/>
            </a:prstGeom>
            <a:solidFill>
              <a:srgbClr val="EC59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4353D38-8C43-5C90-F071-E221D0D9DDF4}"/>
                </a:ext>
              </a:extLst>
            </p:cNvPr>
            <p:cNvSpPr/>
            <p:nvPr/>
          </p:nvSpPr>
          <p:spPr>
            <a:xfrm>
              <a:off x="2287709" y="-1733550"/>
              <a:ext cx="533438" cy="533400"/>
            </a:xfrm>
            <a:prstGeom prst="ellipse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70C6F0CF-8C3F-B92E-4BFE-A1B593AF0662}"/>
                </a:ext>
              </a:extLst>
            </p:cNvPr>
            <p:cNvSpPr/>
            <p:nvPr/>
          </p:nvSpPr>
          <p:spPr>
            <a:xfrm>
              <a:off x="590550" y="-1733550"/>
              <a:ext cx="533438" cy="533400"/>
            </a:xfrm>
            <a:prstGeom prst="ellipse">
              <a:avLst/>
            </a:prstGeom>
            <a:solidFill>
              <a:srgbClr val="FEAC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070C133F-D296-2FA0-E709-E13E8AD32097}"/>
                </a:ext>
              </a:extLst>
            </p:cNvPr>
            <p:cNvSpPr/>
            <p:nvPr/>
          </p:nvSpPr>
          <p:spPr>
            <a:xfrm>
              <a:off x="3184712" y="-1733550"/>
              <a:ext cx="533438" cy="5334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0BDCA7E4-F36B-A4EA-E93B-E04B921557E3}"/>
              </a:ext>
            </a:extLst>
          </p:cNvPr>
          <p:cNvSpPr/>
          <p:nvPr/>
        </p:nvSpPr>
        <p:spPr>
          <a:xfrm>
            <a:off x="3504672" y="444432"/>
            <a:ext cx="8873066" cy="1920149"/>
          </a:xfrm>
          <a:prstGeom prst="roundRect">
            <a:avLst/>
          </a:prstGeom>
          <a:solidFill>
            <a:schemeClr val="bg1">
              <a:alpha val="90164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I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28">
            <a:extLst>
              <a:ext uri="{FF2B5EF4-FFF2-40B4-BE49-F238E27FC236}">
                <a16:creationId xmlns:a16="http://schemas.microsoft.com/office/drawing/2014/main" id="{43B29DD8-E82D-2510-80B3-D092CF948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9075" y="612249"/>
            <a:ext cx="8963025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IE" sz="8000" b="1" dirty="0">
                <a:solidFill>
                  <a:srgbClr val="4472C4">
                    <a:lumMod val="50000"/>
                  </a:srgbClr>
                </a:solidFill>
                <a:latin typeface="Eurostile" panose="020B0504020202050204" pitchFamily="34" charset="77"/>
                <a:cs typeface="Calibri" panose="020F0502020204030204" pitchFamily="34" charset="0"/>
              </a:rPr>
              <a:t>Training</a:t>
            </a:r>
            <a:endParaRPr kumimoji="0" lang="en-IE" sz="8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Eurostile" panose="020B0504020202050204" pitchFamily="34" charset="77"/>
              <a:cs typeface="Calibri" panose="020F050202020403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E" sz="8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Eurostile" panose="020B0504020202050204" pitchFamily="34" charset="77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9EC2E0B-D27C-32F7-A1A4-CC65DBB454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97" y="5813151"/>
            <a:ext cx="4170556" cy="9017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39">
            <a:extLst>
              <a:ext uri="{FF2B5EF4-FFF2-40B4-BE49-F238E27FC236}">
                <a16:creationId xmlns:a16="http://schemas.microsoft.com/office/drawing/2014/main" id="{1AA33A9D-1F90-0B86-52FC-07AE7D9D3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6721" y="132615"/>
            <a:ext cx="898996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n-US" sz="4000" b="1" dirty="0">
                <a:solidFill>
                  <a:srgbClr val="FCED23"/>
                </a:solidFill>
                <a:latin typeface="Eurostile" panose="020B0504020202050204" pitchFamily="34" charset="77"/>
              </a:rPr>
              <a:t>High-</a:t>
            </a:r>
            <a:r>
              <a:rPr lang="es-ES" altLang="en-US" sz="4000" b="1" dirty="0" err="1">
                <a:solidFill>
                  <a:srgbClr val="FCED23"/>
                </a:solidFill>
                <a:latin typeface="Eurostile" panose="020B0504020202050204" pitchFamily="34" charset="77"/>
              </a:rPr>
              <a:t>level</a:t>
            </a:r>
            <a:r>
              <a:rPr lang="es-ES" altLang="en-US" sz="4000" b="1" dirty="0">
                <a:solidFill>
                  <a:srgbClr val="FCED23"/>
                </a:solidFill>
                <a:latin typeface="Eurostile" panose="020B0504020202050204" pitchFamily="34" charset="77"/>
              </a:rPr>
              <a:t> </a:t>
            </a:r>
            <a:r>
              <a:rPr lang="es-ES" altLang="en-US" sz="4000" b="1" dirty="0" err="1">
                <a:solidFill>
                  <a:srgbClr val="FCED23"/>
                </a:solidFill>
                <a:latin typeface="Eurostile" panose="020B0504020202050204" pitchFamily="34" charset="77"/>
              </a:rPr>
              <a:t>updates</a:t>
            </a:r>
            <a:r>
              <a:rPr lang="es-ES" altLang="en-US" sz="4000" b="1" dirty="0">
                <a:solidFill>
                  <a:srgbClr val="FCED23"/>
                </a:solidFill>
                <a:latin typeface="Eurostile" panose="020B0504020202050204" pitchFamily="34" charset="77"/>
              </a:rPr>
              <a:t> (non-exhaustive)</a:t>
            </a:r>
            <a:endParaRPr lang="en-IE" altLang="en-US" sz="2400" b="1" dirty="0">
              <a:solidFill>
                <a:schemeClr val="bg1"/>
              </a:solidFill>
              <a:latin typeface="Eurostile" panose="020B0504020202050204" pitchFamily="34" charset="77"/>
            </a:endParaRPr>
          </a:p>
        </p:txBody>
      </p:sp>
      <p:sp>
        <p:nvSpPr>
          <p:cNvPr id="27653" name="TextBox 5">
            <a:extLst>
              <a:ext uri="{FF2B5EF4-FFF2-40B4-BE49-F238E27FC236}">
                <a16:creationId xmlns:a16="http://schemas.microsoft.com/office/drawing/2014/main" id="{3BE380CA-66ED-6066-DEF8-378FD2F19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963" y="2854325"/>
            <a:ext cx="38555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Silicon Photonic Transceiver Module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for Data Centre</a:t>
            </a:r>
          </a:p>
        </p:txBody>
      </p:sp>
      <p:sp>
        <p:nvSpPr>
          <p:cNvPr id="27657" name="TextBox 18">
            <a:extLst>
              <a:ext uri="{FF2B5EF4-FFF2-40B4-BE49-F238E27FC236}">
                <a16:creationId xmlns:a16="http://schemas.microsoft.com/office/drawing/2014/main" id="{E4A20415-ADC6-048D-A607-BFDDBF3B5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429000"/>
            <a:ext cx="39437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Quantum Random Number Generator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for Consumer Electronics</a:t>
            </a:r>
          </a:p>
        </p:txBody>
      </p:sp>
      <p:sp>
        <p:nvSpPr>
          <p:cNvPr id="27658" name="TextBox 19">
            <a:extLst>
              <a:ext uri="{FF2B5EF4-FFF2-40B4-BE49-F238E27FC236}">
                <a16:creationId xmlns:a16="http://schemas.microsoft.com/office/drawing/2014/main" id="{271F6399-2F25-EB4B-047A-03B63FAA0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473" y="954368"/>
            <a:ext cx="38074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Co-Packaged Photonic-FPGA Module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for Artificial Intelligence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AB2BEC-29AB-99C5-A221-EC09B4687D60}"/>
              </a:ext>
            </a:extLst>
          </p:cNvPr>
          <p:cNvSpPr txBox="1"/>
          <p:nvPr/>
        </p:nvSpPr>
        <p:spPr>
          <a:xfrm>
            <a:off x="382588" y="954368"/>
            <a:ext cx="1132686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Skills baseline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Current snapshot of skills and training needs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Basis for further refinement</a:t>
            </a:r>
            <a:b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</a:br>
            <a:endParaRPr lang="en-GB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Mapping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Initial linking of skills, roles and activities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Supports alignment and coordination</a:t>
            </a:r>
            <a:b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</a:br>
            <a:endParaRPr lang="en-GB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Gateway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Covered by Marika</a:t>
            </a:r>
            <a:b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</a:br>
            <a:endParaRPr lang="en-GB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Next steps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Targeted follow‑up with WPs and </a:t>
            </a:r>
            <a:r>
              <a:rPr lang="en-GB">
                <a:solidFill>
                  <a:srgbClr val="2F5597"/>
                </a:solidFill>
                <a:latin typeface="Aptos" panose="020B0004020202020204" pitchFamily="34" charset="0"/>
              </a:rPr>
              <a:t>consortium members and </a:t>
            </a:r>
            <a:r>
              <a:rPr lang="en-GB" dirty="0">
                <a:solidFill>
                  <a:srgbClr val="2F5597"/>
                </a:solidFill>
                <a:latin typeface="Aptos" panose="020B0004020202020204" pitchFamily="34" charset="0"/>
              </a:rPr>
              <a:t>refinement</a:t>
            </a:r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624A39-FAB8-2F23-4C24-7A9D71D4E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39">
            <a:extLst>
              <a:ext uri="{FF2B5EF4-FFF2-40B4-BE49-F238E27FC236}">
                <a16:creationId xmlns:a16="http://schemas.microsoft.com/office/drawing/2014/main" id="{D7E0FCEF-777D-DB17-561E-6A773A980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0"/>
            <a:ext cx="9265678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ES" altLang="en-US" sz="3200" b="1" dirty="0" err="1">
                <a:solidFill>
                  <a:srgbClr val="FCED23"/>
                </a:solidFill>
                <a:latin typeface="Eurostile" panose="020B0504020202050204" pitchFamily="34" charset="77"/>
              </a:rPr>
              <a:t>Collection</a:t>
            </a:r>
            <a:r>
              <a:rPr lang="es-ES" altLang="en-US" sz="3200" b="1" dirty="0">
                <a:solidFill>
                  <a:srgbClr val="FCED23"/>
                </a:solidFill>
                <a:latin typeface="Eurostile" panose="020B0504020202050204" pitchFamily="34" charset="77"/>
              </a:rPr>
              <a:t> of </a:t>
            </a:r>
            <a:r>
              <a:rPr lang="es-ES" altLang="en-US" sz="3200" b="1" dirty="0" err="1">
                <a:solidFill>
                  <a:srgbClr val="FCED23"/>
                </a:solidFill>
                <a:latin typeface="Eurostile" panose="020B0504020202050204" pitchFamily="34" charset="77"/>
              </a:rPr>
              <a:t>questions</a:t>
            </a:r>
            <a:r>
              <a:rPr lang="es-ES" altLang="en-US" sz="3200" b="1" dirty="0">
                <a:solidFill>
                  <a:srgbClr val="FCED23"/>
                </a:solidFill>
                <a:latin typeface="Eurostile" panose="020B0504020202050204" pitchFamily="34" charset="77"/>
              </a:rPr>
              <a:t> – Chips </a:t>
            </a:r>
            <a:r>
              <a:rPr lang="es-ES" altLang="en-US" sz="3200" b="1" dirty="0" err="1">
                <a:solidFill>
                  <a:srgbClr val="FCED23"/>
                </a:solidFill>
                <a:latin typeface="Eurostile" panose="020B0504020202050204" pitchFamily="34" charset="77"/>
              </a:rPr>
              <a:t>from</a:t>
            </a:r>
            <a:r>
              <a:rPr lang="es-ES" altLang="en-US" sz="3200" b="1" dirty="0">
                <a:solidFill>
                  <a:srgbClr val="FCED23"/>
                </a:solidFill>
                <a:latin typeface="Eurostile" panose="020B0504020202050204" pitchFamily="34" charset="77"/>
              </a:rPr>
              <a:t> </a:t>
            </a:r>
            <a:r>
              <a:rPr lang="es-ES" altLang="en-US" sz="3200" b="1" dirty="0" err="1">
                <a:solidFill>
                  <a:srgbClr val="FCED23"/>
                </a:solidFill>
                <a:latin typeface="Eurostile" panose="020B0504020202050204" pitchFamily="34" charset="77"/>
              </a:rPr>
              <a:t>the</a:t>
            </a:r>
            <a:r>
              <a:rPr lang="es-ES" altLang="en-US" sz="3200" b="1" dirty="0">
                <a:solidFill>
                  <a:srgbClr val="FCED23"/>
                </a:solidFill>
                <a:latin typeface="Eurostile" panose="020B0504020202050204" pitchFamily="34" charset="77"/>
              </a:rPr>
              <a:t> North</a:t>
            </a:r>
            <a:br>
              <a:rPr lang="es-ES" altLang="en-US" sz="4000" b="1" dirty="0">
                <a:solidFill>
                  <a:srgbClr val="FCED23"/>
                </a:solidFill>
                <a:latin typeface="Eurostile" panose="020B0504020202050204" pitchFamily="34" charset="77"/>
              </a:rPr>
            </a:br>
            <a:r>
              <a:rPr lang="en-IE" sz="2000" dirty="0">
                <a:solidFill>
                  <a:srgbClr val="FFFF00"/>
                </a:solidFill>
              </a:rPr>
              <a:t>23</a:t>
            </a:r>
            <a:r>
              <a:rPr lang="en-IE" sz="2000" baseline="30000" dirty="0">
                <a:solidFill>
                  <a:srgbClr val="FFFF00"/>
                </a:solidFill>
              </a:rPr>
              <a:t>rd</a:t>
            </a:r>
            <a:r>
              <a:rPr lang="en-IE" sz="2000" dirty="0">
                <a:solidFill>
                  <a:srgbClr val="FFFF00"/>
                </a:solidFill>
              </a:rPr>
              <a:t> to 24</a:t>
            </a:r>
            <a:r>
              <a:rPr lang="en-IE" sz="2000" baseline="30000" dirty="0">
                <a:solidFill>
                  <a:srgbClr val="FFFF00"/>
                </a:solidFill>
              </a:rPr>
              <a:t>th</a:t>
            </a:r>
            <a:r>
              <a:rPr lang="en-IE" sz="2000" dirty="0">
                <a:solidFill>
                  <a:srgbClr val="FFFF00"/>
                </a:solidFill>
              </a:rPr>
              <a:t> March 2026 in Helsinki/Finland</a:t>
            </a:r>
            <a:endParaRPr lang="en-IE" altLang="en-US" sz="2000" b="1" dirty="0">
              <a:solidFill>
                <a:srgbClr val="FFFF00"/>
              </a:solidFill>
              <a:latin typeface="Eurostile" panose="020B0504020202050204" pitchFamily="34" charset="77"/>
            </a:endParaRPr>
          </a:p>
        </p:txBody>
      </p:sp>
      <p:sp>
        <p:nvSpPr>
          <p:cNvPr id="27653" name="TextBox 5">
            <a:extLst>
              <a:ext uri="{FF2B5EF4-FFF2-40B4-BE49-F238E27FC236}">
                <a16:creationId xmlns:a16="http://schemas.microsoft.com/office/drawing/2014/main" id="{A75A1CCC-C0BC-FEED-2D0F-660D5D2B7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3963" y="2854325"/>
            <a:ext cx="385554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Silicon Photonic Transceiver Module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for Data Centre</a:t>
            </a:r>
          </a:p>
        </p:txBody>
      </p:sp>
      <p:sp>
        <p:nvSpPr>
          <p:cNvPr id="27657" name="TextBox 18">
            <a:extLst>
              <a:ext uri="{FF2B5EF4-FFF2-40B4-BE49-F238E27FC236}">
                <a16:creationId xmlns:a16="http://schemas.microsoft.com/office/drawing/2014/main" id="{DA4109B9-9DDC-D902-4F18-F0E3C5B8D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429000"/>
            <a:ext cx="39437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Quantum Random Number Generator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for Consumer Electronics</a:t>
            </a:r>
          </a:p>
        </p:txBody>
      </p:sp>
      <p:sp>
        <p:nvSpPr>
          <p:cNvPr id="27658" name="TextBox 19">
            <a:extLst>
              <a:ext uri="{FF2B5EF4-FFF2-40B4-BE49-F238E27FC236}">
                <a16:creationId xmlns:a16="http://schemas.microsoft.com/office/drawing/2014/main" id="{2E024FDE-CF42-F1E0-5F07-2DE651EB2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9473" y="954368"/>
            <a:ext cx="380745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Co-Packaged Photonic-FPGA Module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schemeClr val="bg1"/>
                </a:solidFill>
                <a:latin typeface="Eurostile" panose="020B0504020202050204" pitchFamily="34" charset="77"/>
              </a:rPr>
              <a:t>for Artificial Intelligence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96BFB0-1866-00DD-21F1-F6EA129F78D0}"/>
              </a:ext>
            </a:extLst>
          </p:cNvPr>
          <p:cNvSpPr txBox="1"/>
          <p:nvPr/>
        </p:nvSpPr>
        <p:spPr>
          <a:xfrm>
            <a:off x="482543" y="1147408"/>
            <a:ext cx="1132686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  <a:t>What is the overlap with the APECS pilot line? When should you go to APECS, when to </a:t>
            </a:r>
            <a:r>
              <a:rPr lang="en-IE" dirty="0" err="1">
                <a:solidFill>
                  <a:srgbClr val="2F5597"/>
                </a:solidFill>
                <a:latin typeface="Aptos" panose="020B0004020202020204" pitchFamily="34" charset="0"/>
              </a:rPr>
              <a:t>PIXEurope</a:t>
            </a:r>
            <a: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  <a:t>?</a:t>
            </a:r>
            <a:b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</a:br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  <a:t>What is the status of the hybrid PICs TRL, where are we, and which level do we want to achieve?</a:t>
            </a:r>
            <a:b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</a:br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  <a:t>When are collaborations with Chips Competence Centres available? In particular for PIC testing?</a:t>
            </a:r>
            <a:b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</a:br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IE" dirty="0">
                <a:solidFill>
                  <a:srgbClr val="2F5597"/>
                </a:solidFill>
                <a:latin typeface="Aptos" panose="020B0004020202020204" pitchFamily="34" charset="0"/>
              </a:rPr>
              <a:t>How can RTOs collaborate with the pilot line?</a:t>
            </a:r>
          </a:p>
          <a:p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lvl="0"/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  <a:p>
            <a:pPr marL="342900" lvl="0" indent="-342900">
              <a:buFont typeface="+mj-lt"/>
              <a:buAutoNum type="arabicPeriod"/>
            </a:pPr>
            <a:endParaRPr lang="en-IE" dirty="0">
              <a:solidFill>
                <a:srgbClr val="2F5597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612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IXEUROPE_Nov 2024_VH_AH" id="{D34B805F-F4C9-3742-8E55-31D6B1DC475D}" vid="{284CB593-1392-6B43-A818-A67965EFEE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cd86161-63d2-45a8-a195-26c3ca8b9e3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FC99D9AF95D479E498473A3001164" ma:contentTypeVersion="13" ma:contentTypeDescription="Create a new document." ma:contentTypeScope="" ma:versionID="29476f3e1bc5449469956b160fc49b10">
  <xsd:schema xmlns:xsd="http://www.w3.org/2001/XMLSchema" xmlns:xs="http://www.w3.org/2001/XMLSchema" xmlns:p="http://schemas.microsoft.com/office/2006/metadata/properties" xmlns:ns3="3cd86161-63d2-45a8-a195-26c3ca8b9e31" targetNamespace="http://schemas.microsoft.com/office/2006/metadata/properties" ma:root="true" ma:fieldsID="2635a5d8a602bda42d51926235e99f40" ns3:_="">
    <xsd:import namespace="3cd86161-63d2-45a8-a195-26c3ca8b9e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d86161-63d2-45a8-a195-26c3ca8b9e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9206EC-F492-442B-BF1A-E4FFB428F07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8EC141-459B-411C-9436-1D0762F4942C}">
  <ds:schemaRefs>
    <ds:schemaRef ds:uri="http://purl.org/dc/dcmitype/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cd86161-63d2-45a8-a195-26c3ca8b9e31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4078166-47FE-4879-9406-65A0B329C6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d86161-63d2-45a8-a195-26c3ca8b9e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21074</TotalTime>
  <Words>186</Words>
  <Application>Microsoft Office PowerPoint</Application>
  <PresentationFormat>Widescreen</PresentationFormat>
  <Paragraphs>35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Eurostile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Rofiana</dc:creator>
  <cp:lastModifiedBy>Elisabeth Wintersteller</cp:lastModifiedBy>
  <cp:revision>426</cp:revision>
  <cp:lastPrinted>2025-01-14T09:17:11Z</cp:lastPrinted>
  <dcterms:created xsi:type="dcterms:W3CDTF">2019-07-11T04:27:09Z</dcterms:created>
  <dcterms:modified xsi:type="dcterms:W3CDTF">2026-04-13T12:02:17Z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2b9f0e9-202b-4570-819e-057a08236007_Enabled">
    <vt:lpwstr>true</vt:lpwstr>
  </property>
  <property fmtid="{D5CDD505-2E9C-101B-9397-08002B2CF9AE}" pid="3" name="MSIP_Label_62b9f0e9-202b-4570-819e-057a08236007_SetDate">
    <vt:lpwstr>2024-03-12T12:38:25Z</vt:lpwstr>
  </property>
  <property fmtid="{D5CDD505-2E9C-101B-9397-08002B2CF9AE}" pid="4" name="MSIP_Label_62b9f0e9-202b-4570-819e-057a08236007_Method">
    <vt:lpwstr>Privileged</vt:lpwstr>
  </property>
  <property fmtid="{D5CDD505-2E9C-101B-9397-08002B2CF9AE}" pid="5" name="MSIP_Label_62b9f0e9-202b-4570-819e-057a08236007_Name">
    <vt:lpwstr>Strictly Confidential – General - Unmarked</vt:lpwstr>
  </property>
  <property fmtid="{D5CDD505-2E9C-101B-9397-08002B2CF9AE}" pid="6" name="MSIP_Label_62b9f0e9-202b-4570-819e-057a08236007_SiteId">
    <vt:lpwstr>a72d5a72-25ee-40f0-9bd1-067cb5b770d4</vt:lpwstr>
  </property>
  <property fmtid="{D5CDD505-2E9C-101B-9397-08002B2CF9AE}" pid="7" name="MSIP_Label_62b9f0e9-202b-4570-819e-057a08236007_ActionId">
    <vt:lpwstr>b21edeb1-50e8-4e65-9e5d-92e34be7ad2e</vt:lpwstr>
  </property>
  <property fmtid="{D5CDD505-2E9C-101B-9397-08002B2CF9AE}" pid="8" name="MSIP_Label_62b9f0e9-202b-4570-819e-057a08236007_ContentBits">
    <vt:lpwstr>0</vt:lpwstr>
  </property>
  <property fmtid="{D5CDD505-2E9C-101B-9397-08002B2CF9AE}" pid="9" name="ContentTypeId">
    <vt:lpwstr>0x0101002FBFC99D9AF95D479E498473A3001164</vt:lpwstr>
  </property>
  <property fmtid="{D5CDD505-2E9C-101B-9397-08002B2CF9AE}" pid="10" name="MediaServiceImageTags">
    <vt:lpwstr/>
  </property>
</Properties>
</file>