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146845967" r:id="rId5"/>
    <p:sldId id="2146845968" r:id="rId6"/>
    <p:sldId id="2146845797" r:id="rId7"/>
    <p:sldId id="2146845941" r:id="rId8"/>
    <p:sldId id="2146845940" r:id="rId9"/>
    <p:sldId id="2146845939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1BC"/>
    <a:srgbClr val="091A25"/>
    <a:srgbClr val="0B1E2B"/>
    <a:srgbClr val="232222"/>
    <a:srgbClr val="6F2B19"/>
    <a:srgbClr val="FFCD00"/>
    <a:srgbClr val="0CE8F7"/>
    <a:srgbClr val="1BC4B5"/>
    <a:srgbClr val="2BE1D6"/>
    <a:srgbClr val="FCE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20E84-BF3A-E08E-44BF-CCDBA4892059}" v="2" dt="2025-12-18T16:59:00.807"/>
    <p1510:client id="{B0923DF9-43FD-4245-02DB-7D7AD3389CDE}" v="270" dt="2025-12-18T16:56:51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Aguarod Franco" userId="S::aaguarod@icfo.net::d9dbaf2f-f038-4446-a205-05fbd0ace6f9" providerId="AD" clId="Web-{6F120E84-BF3A-E08E-44BF-CCDBA4892059}"/>
    <pc:docChg chg="addSld sldOrd">
      <pc:chgData name="Ana Aguarod Franco" userId="S::aaguarod@icfo.net::d9dbaf2f-f038-4446-a205-05fbd0ace6f9" providerId="AD" clId="Web-{6F120E84-BF3A-E08E-44BF-CCDBA4892059}" dt="2025-12-18T16:59:00.807" v="1"/>
      <pc:docMkLst>
        <pc:docMk/>
      </pc:docMkLst>
      <pc:sldChg chg="new ord">
        <pc:chgData name="Ana Aguarod Franco" userId="S::aaguarod@icfo.net::d9dbaf2f-f038-4446-a205-05fbd0ace6f9" providerId="AD" clId="Web-{6F120E84-BF3A-E08E-44BF-CCDBA4892059}" dt="2025-12-18T16:59:00.807" v="1"/>
        <pc:sldMkLst>
          <pc:docMk/>
          <pc:sldMk cId="3132479730" sldId="2146845942"/>
        </pc:sldMkLst>
      </pc:sldChg>
    </pc:docChg>
  </pc:docChgLst>
  <pc:docChgLst>
    <pc:chgData name="Ana Aguarod Franco" userId="S::aaguarod@icfo.net::d9dbaf2f-f038-4446-a205-05fbd0ace6f9" providerId="AD" clId="Web-{B0923DF9-43FD-4245-02DB-7D7AD3389CDE}"/>
    <pc:docChg chg="addSld modSld sldOrd">
      <pc:chgData name="Ana Aguarod Franco" userId="S::aaguarod@icfo.net::d9dbaf2f-f038-4446-a205-05fbd0ace6f9" providerId="AD" clId="Web-{B0923DF9-43FD-4245-02DB-7D7AD3389CDE}" dt="2025-12-18T16:56:51.209" v="147" actId="20577"/>
      <pc:docMkLst>
        <pc:docMk/>
      </pc:docMkLst>
      <pc:sldChg chg="modSp">
        <pc:chgData name="Ana Aguarod Franco" userId="S::aaguarod@icfo.net::d9dbaf2f-f038-4446-a205-05fbd0ace6f9" providerId="AD" clId="Web-{B0923DF9-43FD-4245-02DB-7D7AD3389CDE}" dt="2025-12-18T16:50:35.764" v="12" actId="20577"/>
        <pc:sldMkLst>
          <pc:docMk/>
          <pc:sldMk cId="0" sldId="2146845797"/>
        </pc:sldMkLst>
        <pc:spChg chg="mod">
          <ac:chgData name="Ana Aguarod Franco" userId="S::aaguarod@icfo.net::d9dbaf2f-f038-4446-a205-05fbd0ace6f9" providerId="AD" clId="Web-{B0923DF9-43FD-4245-02DB-7D7AD3389CDE}" dt="2025-12-18T16:50:24.983" v="2" actId="20577"/>
          <ac:spMkLst>
            <pc:docMk/>
            <pc:sldMk cId="0" sldId="2146845797"/>
            <ac:spMk id="14" creationId="{0CF9ED94-B41C-5E54-A1C4-099E53D6F4F8}"/>
          </ac:spMkLst>
        </pc:spChg>
        <pc:spChg chg="mod">
          <ac:chgData name="Ana Aguarod Franco" userId="S::aaguarod@icfo.net::d9dbaf2f-f038-4446-a205-05fbd0ace6f9" providerId="AD" clId="Web-{B0923DF9-43FD-4245-02DB-7D7AD3389CDE}" dt="2025-12-18T16:50:28.577" v="3" actId="20577"/>
          <ac:spMkLst>
            <pc:docMk/>
            <pc:sldMk cId="0" sldId="2146845797"/>
            <ac:spMk id="16" creationId="{9EF555C1-A1AE-3671-0B6F-22AE1C8721C2}"/>
          </ac:spMkLst>
        </pc:spChg>
        <pc:spChg chg="mod">
          <ac:chgData name="Ana Aguarod Franco" userId="S::aaguarod@icfo.net::d9dbaf2f-f038-4446-a205-05fbd0ace6f9" providerId="AD" clId="Web-{B0923DF9-43FD-4245-02DB-7D7AD3389CDE}" dt="2025-12-18T16:50:35.764" v="12" actId="20577"/>
          <ac:spMkLst>
            <pc:docMk/>
            <pc:sldMk cId="0" sldId="2146845797"/>
            <ac:spMk id="17" creationId="{39BE5366-74B3-594C-1F17-9E43EAB8C17E}"/>
          </ac:spMkLst>
        </pc:spChg>
      </pc:sldChg>
      <pc:sldChg chg="add replId">
        <pc:chgData name="Ana Aguarod Franco" userId="S::aaguarod@icfo.net::d9dbaf2f-f038-4446-a205-05fbd0ace6f9" providerId="AD" clId="Web-{B0923DF9-43FD-4245-02DB-7D7AD3389CDE}" dt="2025-12-18T16:50:06.029" v="0"/>
        <pc:sldMkLst>
          <pc:docMk/>
          <pc:sldMk cId="4260278547" sldId="2146845940"/>
        </pc:sldMkLst>
      </pc:sldChg>
      <pc:sldChg chg="delSp modSp add ord replId">
        <pc:chgData name="Ana Aguarod Franco" userId="S::aaguarod@icfo.net::d9dbaf2f-f038-4446-a205-05fbd0ace6f9" providerId="AD" clId="Web-{B0923DF9-43FD-4245-02DB-7D7AD3389CDE}" dt="2025-12-18T16:56:51.209" v="147" actId="20577"/>
        <pc:sldMkLst>
          <pc:docMk/>
          <pc:sldMk cId="3210397186" sldId="2146845941"/>
        </pc:sldMkLst>
        <pc:spChg chg="del">
          <ac:chgData name="Ana Aguarod Franco" userId="S::aaguarod@icfo.net::d9dbaf2f-f038-4446-a205-05fbd0ace6f9" providerId="AD" clId="Web-{B0923DF9-43FD-4245-02DB-7D7AD3389CDE}" dt="2025-12-18T16:51:01.203" v="16"/>
          <ac:spMkLst>
            <pc:docMk/>
            <pc:sldMk cId="3210397186" sldId="2146845941"/>
            <ac:spMk id="2" creationId="{95128916-1017-5683-AD12-4C4F20CDB8B9}"/>
          </ac:spMkLst>
        </pc:spChg>
        <pc:spChg chg="del">
          <ac:chgData name="Ana Aguarod Franco" userId="S::aaguarod@icfo.net::d9dbaf2f-f038-4446-a205-05fbd0ace6f9" providerId="AD" clId="Web-{B0923DF9-43FD-4245-02DB-7D7AD3389CDE}" dt="2025-12-18T16:50:57.718" v="15"/>
          <ac:spMkLst>
            <pc:docMk/>
            <pc:sldMk cId="3210397186" sldId="2146845941"/>
            <ac:spMk id="5" creationId="{553E272E-74D5-02E8-BFCC-A823EFDAF20F}"/>
          </ac:spMkLst>
        </pc:spChg>
        <pc:spChg chg="mod">
          <ac:chgData name="Ana Aguarod Franco" userId="S::aaguarod@icfo.net::d9dbaf2f-f038-4446-a205-05fbd0ace6f9" providerId="AD" clId="Web-{B0923DF9-43FD-4245-02DB-7D7AD3389CDE}" dt="2025-12-18T16:56:51.209" v="147" actId="20577"/>
          <ac:spMkLst>
            <pc:docMk/>
            <pc:sldMk cId="3210397186" sldId="2146845941"/>
            <ac:spMk id="13" creationId="{8F0A2BFA-759B-BEB1-F6DA-23B74E287BCE}"/>
          </ac:spMkLst>
        </pc:spChg>
      </pc:sldChg>
    </pc:docChg>
  </pc:docChgLst>
  <pc:docChgLst>
    <pc:chgData name="Ana Aguarod Franco" userId="d9dbaf2f-f038-4446-a205-05fbd0ace6f9" providerId="ADAL" clId="{9B54F8A1-C143-4CA6-BA1A-C8D3A3E56856}"/>
    <pc:docChg chg="undo custSel addSld delSld modSld">
      <pc:chgData name="Ana Aguarod Franco" userId="d9dbaf2f-f038-4446-a205-05fbd0ace6f9" providerId="ADAL" clId="{9B54F8A1-C143-4CA6-BA1A-C8D3A3E56856}" dt="2025-12-18T17:15:43.566" v="171" actId="113"/>
      <pc:docMkLst>
        <pc:docMk/>
      </pc:docMkLst>
      <pc:sldChg chg="modSp">
        <pc:chgData name="Ana Aguarod Franco" userId="d9dbaf2f-f038-4446-a205-05fbd0ace6f9" providerId="ADAL" clId="{9B54F8A1-C143-4CA6-BA1A-C8D3A3E56856}" dt="2025-12-18T17:01:33.121" v="51" actId="1076"/>
        <pc:sldMkLst>
          <pc:docMk/>
          <pc:sldMk cId="0" sldId="2146845797"/>
        </pc:sldMkLst>
        <pc:spChg chg="mod">
          <ac:chgData name="Ana Aguarod Franco" userId="d9dbaf2f-f038-4446-a205-05fbd0ace6f9" providerId="ADAL" clId="{9B54F8A1-C143-4CA6-BA1A-C8D3A3E56856}" dt="2025-12-18T17:01:33.121" v="51" actId="1076"/>
          <ac:spMkLst>
            <pc:docMk/>
            <pc:sldMk cId="0" sldId="2146845797"/>
            <ac:spMk id="20481" creationId="{9F3F43C3-B039-3FC9-D30F-78F9A7EF34C4}"/>
          </ac:spMkLst>
        </pc:spChg>
      </pc:sldChg>
      <pc:sldChg chg="modSp">
        <pc:chgData name="Ana Aguarod Franco" userId="d9dbaf2f-f038-4446-a205-05fbd0ace6f9" providerId="ADAL" clId="{9B54F8A1-C143-4CA6-BA1A-C8D3A3E56856}" dt="2025-12-18T17:01:36.669" v="52" actId="1076"/>
        <pc:sldMkLst>
          <pc:docMk/>
          <pc:sldMk cId="4260278547" sldId="2146845940"/>
        </pc:sldMkLst>
        <pc:spChg chg="mod">
          <ac:chgData name="Ana Aguarod Franco" userId="d9dbaf2f-f038-4446-a205-05fbd0ace6f9" providerId="ADAL" clId="{9B54F8A1-C143-4CA6-BA1A-C8D3A3E56856}" dt="2025-12-18T17:01:36.669" v="52" actId="1076"/>
          <ac:spMkLst>
            <pc:docMk/>
            <pc:sldMk cId="4260278547" sldId="2146845940"/>
            <ac:spMk id="20481" creationId="{7C4BBC04-A156-15A8-B127-3BCA88D50714}"/>
          </ac:spMkLst>
        </pc:spChg>
      </pc:sldChg>
      <pc:sldChg chg="modSp mod">
        <pc:chgData name="Ana Aguarod Franco" userId="d9dbaf2f-f038-4446-a205-05fbd0ace6f9" providerId="ADAL" clId="{9B54F8A1-C143-4CA6-BA1A-C8D3A3E56856}" dt="2025-12-18T17:15:43.566" v="171" actId="113"/>
        <pc:sldMkLst>
          <pc:docMk/>
          <pc:sldMk cId="3210397186" sldId="2146845941"/>
        </pc:sldMkLst>
        <pc:spChg chg="mod">
          <ac:chgData name="Ana Aguarod Franco" userId="d9dbaf2f-f038-4446-a205-05fbd0ace6f9" providerId="ADAL" clId="{9B54F8A1-C143-4CA6-BA1A-C8D3A3E56856}" dt="2025-12-18T17:15:43.566" v="171" actId="113"/>
          <ac:spMkLst>
            <pc:docMk/>
            <pc:sldMk cId="3210397186" sldId="2146845941"/>
            <ac:spMk id="13" creationId="{8F0A2BFA-759B-BEB1-F6DA-23B74E287BCE}"/>
          </ac:spMkLst>
        </pc:spChg>
      </pc:sldChg>
      <pc:sldChg chg="del">
        <pc:chgData name="Ana Aguarod Franco" userId="d9dbaf2f-f038-4446-a205-05fbd0ace6f9" providerId="ADAL" clId="{9B54F8A1-C143-4CA6-BA1A-C8D3A3E56856}" dt="2025-12-18T17:00:03.892" v="3" actId="47"/>
        <pc:sldMkLst>
          <pc:docMk/>
          <pc:sldMk cId="3132479730" sldId="2146845942"/>
        </pc:sldMkLst>
      </pc:sldChg>
      <pc:sldChg chg="new del">
        <pc:chgData name="Ana Aguarod Franco" userId="d9dbaf2f-f038-4446-a205-05fbd0ace6f9" providerId="ADAL" clId="{9B54F8A1-C143-4CA6-BA1A-C8D3A3E56856}" dt="2025-12-18T16:59:25.831" v="1" actId="47"/>
        <pc:sldMkLst>
          <pc:docMk/>
          <pc:sldMk cId="3663384634" sldId="2146845943"/>
        </pc:sldMkLst>
      </pc:sldChg>
      <pc:sldChg chg="modSp add mod">
        <pc:chgData name="Ana Aguarod Franco" userId="d9dbaf2f-f038-4446-a205-05fbd0ace6f9" providerId="ADAL" clId="{9B54F8A1-C143-4CA6-BA1A-C8D3A3E56856}" dt="2025-12-18T17:00:19.625" v="25" actId="20577"/>
        <pc:sldMkLst>
          <pc:docMk/>
          <pc:sldMk cId="0" sldId="2146845967"/>
        </pc:sldMkLst>
        <pc:spChg chg="mod">
          <ac:chgData name="Ana Aguarod Franco" userId="d9dbaf2f-f038-4446-a205-05fbd0ace6f9" providerId="ADAL" clId="{9B54F8A1-C143-4CA6-BA1A-C8D3A3E56856}" dt="2025-12-18T17:00:19.625" v="25" actId="20577"/>
          <ac:spMkLst>
            <pc:docMk/>
            <pc:sldMk cId="0" sldId="2146845967"/>
            <ac:spMk id="10" creationId="{1E15D0D8-6C2D-5405-DE4C-5FE846A6E2C5}"/>
          </ac:spMkLst>
        </pc:spChg>
      </pc:sldChg>
      <pc:sldChg chg="addSp delSp modSp new mod">
        <pc:chgData name="Ana Aguarod Franco" userId="d9dbaf2f-f038-4446-a205-05fbd0ace6f9" providerId="ADAL" clId="{9B54F8A1-C143-4CA6-BA1A-C8D3A3E56856}" dt="2025-12-18T17:09:45.872" v="97" actId="113"/>
        <pc:sldMkLst>
          <pc:docMk/>
          <pc:sldMk cId="1524461661" sldId="2146845968"/>
        </pc:sldMkLst>
        <pc:spChg chg="add del mod">
          <ac:chgData name="Ana Aguarod Franco" userId="d9dbaf2f-f038-4446-a205-05fbd0ace6f9" providerId="ADAL" clId="{9B54F8A1-C143-4CA6-BA1A-C8D3A3E56856}" dt="2025-12-18T17:00:41.918" v="28" actId="478"/>
          <ac:spMkLst>
            <pc:docMk/>
            <pc:sldMk cId="1524461661" sldId="2146845968"/>
            <ac:spMk id="2" creationId="{2BE9EC1D-F07C-4222-8D41-24797E5DA9F8}"/>
          </ac:spMkLst>
        </pc:spChg>
        <pc:spChg chg="add mod">
          <ac:chgData name="Ana Aguarod Franco" userId="d9dbaf2f-f038-4446-a205-05fbd0ace6f9" providerId="ADAL" clId="{9B54F8A1-C143-4CA6-BA1A-C8D3A3E56856}" dt="2025-12-18T17:01:05.332" v="50" actId="404"/>
          <ac:spMkLst>
            <pc:docMk/>
            <pc:sldMk cId="1524461661" sldId="2146845968"/>
            <ac:spMk id="3" creationId="{A65D209E-B17D-43F0-BDE4-377CC4C9DF19}"/>
          </ac:spMkLst>
        </pc:spChg>
        <pc:spChg chg="add del">
          <ac:chgData name="Ana Aguarod Franco" userId="d9dbaf2f-f038-4446-a205-05fbd0ace6f9" providerId="ADAL" clId="{9B54F8A1-C143-4CA6-BA1A-C8D3A3E56856}" dt="2025-12-18T17:01:53.461" v="54" actId="22"/>
          <ac:spMkLst>
            <pc:docMk/>
            <pc:sldMk cId="1524461661" sldId="2146845968"/>
            <ac:spMk id="5" creationId="{644E2535-A3CC-4E28-894B-7FCB659A74CB}"/>
          </ac:spMkLst>
        </pc:spChg>
        <pc:spChg chg="add mod">
          <ac:chgData name="Ana Aguarod Franco" userId="d9dbaf2f-f038-4446-a205-05fbd0ace6f9" providerId="ADAL" clId="{9B54F8A1-C143-4CA6-BA1A-C8D3A3E56856}" dt="2025-12-18T17:09:45.872" v="97" actId="113"/>
          <ac:spMkLst>
            <pc:docMk/>
            <pc:sldMk cId="1524461661" sldId="2146845968"/>
            <ac:spMk id="7" creationId="{FE7D3C49-A942-479F-9CAD-65C952B80D6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103D6D-FB2D-82D1-992B-0C3BDE959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9AAEA-73E0-CC0C-281A-DFF2873BE0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E35102-F972-B94F-BAE4-3146CD2E885D}" type="datetimeFigureOut">
              <a:rPr lang="en-US"/>
              <a:pPr>
                <a:defRPr/>
              </a:pPr>
              <a:t>12/18/2025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15B8C2B-BF21-3324-D51F-8CE8521E5C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8BBAD1-0D7E-705F-15AD-23AC6AC72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A44E2-BC63-721F-1776-0BFCB5F969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C3935-9EC9-CFD3-F4B5-DF1444CE2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0FE985-7710-404A-A94C-B5F103C71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142991B3-B38D-C0AD-C630-B59152DC03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5A44079D-1611-4DDC-811F-F58835D34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436B05D7-E729-DAAA-90F5-1582CC62BE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9AE39-756C-8D4E-BBB1-637EDB3EC24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6FD55-6EA0-FBFF-9E11-872103AF2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EC2BD2-F070-B180-3DA2-6E85E143AC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76096A-4E98-B7FD-2871-8FFAB21F7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6EEEE-8AA0-6B44-7F0D-00E141FDB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0FE985-7710-404A-A94C-B5F103C7110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06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0FE985-7710-404A-A94C-B5F103C7110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1E57FC8-D18E-83AA-6C64-F3A67BEA0103}"/>
              </a:ext>
            </a:extLst>
          </p:cNvPr>
          <p:cNvCxnSpPr>
            <a:cxnSpLocks/>
            <a:endCxn id="3078" idx="3"/>
          </p:cNvCxnSpPr>
          <p:nvPr userDrawn="1"/>
        </p:nvCxnSpPr>
        <p:spPr>
          <a:xfrm flipH="1">
            <a:off x="2986088" y="6607175"/>
            <a:ext cx="6970712" cy="635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311674C7-3E14-21F6-A785-63600032E0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4825" y="6453188"/>
            <a:ext cx="522288" cy="307975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>
                <a:solidFill>
                  <a:srgbClr val="44546A"/>
                </a:solidFill>
              </a:rPr>
              <a:t>0</a:t>
            </a:r>
            <a:fld id="{BB33F8BD-67B6-7A48-A4CE-7B7A27B86F75}" type="slidenum">
              <a:rPr lang="en-US" altLang="en-US" sz="1400" b="1" smtClean="0">
                <a:solidFill>
                  <a:srgbClr val="44546A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400" b="1">
              <a:solidFill>
                <a:srgbClr val="44546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BDE320-16B5-E184-3FB4-9AF6D605F543}"/>
              </a:ext>
            </a:extLst>
          </p:cNvPr>
          <p:cNvSpPr txBox="1"/>
          <p:nvPr userDrawn="1"/>
        </p:nvSpPr>
        <p:spPr>
          <a:xfrm>
            <a:off x="9745663" y="6477000"/>
            <a:ext cx="92233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>
                <a:solidFill>
                  <a:srgbClr val="B5C0CF"/>
                </a:solidFill>
                <a:latin typeface="+mn-lt"/>
              </a:rPr>
              <a:t>P A G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9823F-BE7B-4AFE-D6C5-71A433E318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913" y="6475413"/>
            <a:ext cx="29241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B5C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PIXEurope Proprietary – 11 Nov 2024</a:t>
            </a:r>
          </a:p>
        </p:txBody>
      </p:sp>
      <p:pic>
        <p:nvPicPr>
          <p:cNvPr id="7" name="Picture 45">
            <a:extLst>
              <a:ext uri="{FF2B5EF4-FFF2-40B4-BE49-F238E27FC236}">
                <a16:creationId xmlns:a16="http://schemas.microsoft.com/office/drawing/2014/main" id="{C7411CB0-7C43-9BA8-0303-BB7AAFB60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A2EC06-FB9E-F19F-17F0-04658ADC39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5">
            <a:extLst>
              <a:ext uri="{FF2B5EF4-FFF2-40B4-BE49-F238E27FC236}">
                <a16:creationId xmlns:a16="http://schemas.microsoft.com/office/drawing/2014/main" id="{313F0650-92B8-6E7A-F4CA-DD3D4045D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5A6A19-D13B-E3AF-7FCA-D209B29EF7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4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00BFF8-19BA-8C74-3FCE-D8864DC58F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D4C1F8F5-4D9F-5D38-40E9-AE0ADB7F63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B06CCC-E046-E433-0EFA-F99B8AD994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3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gradFill rotWithShape="0">
          <a:gsLst>
            <a:gs pos="0">
              <a:srgbClr val="D2136B"/>
            </a:gs>
            <a:gs pos="61000">
              <a:srgbClr val="ED7D31"/>
            </a:gs>
            <a:gs pos="100000">
              <a:srgbClr val="FFC00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35DB76-19C9-B821-885C-FC93F8B3B2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chemeClr val="bg2">
                  <a:lumMod val="90000"/>
                </a:schemeClr>
              </a:gs>
              <a:gs pos="100000">
                <a:schemeClr val="bg1"/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A49BAE8D-8F8F-FFD0-CCD6-0A000EDC51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8AA7AA-54BE-15F3-09E2-1CE396A51A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3718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4C388A-0CEE-7B0D-EFBC-A5A9CC16DE3D}"/>
              </a:ext>
            </a:extLst>
          </p:cNvPr>
          <p:cNvCxnSpPr>
            <a:cxnSpLocks/>
          </p:cNvCxnSpPr>
          <p:nvPr userDrawn="1"/>
        </p:nvCxnSpPr>
        <p:spPr>
          <a:xfrm flipH="1">
            <a:off x="2378075" y="6607175"/>
            <a:ext cx="7578725" cy="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CCD9E324-679F-9BD6-62C2-741B185399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4825" y="6453188"/>
            <a:ext cx="522288" cy="307975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>
                <a:solidFill>
                  <a:srgbClr val="44546A"/>
                </a:solidFill>
              </a:rPr>
              <a:t>0</a:t>
            </a:r>
            <a:fld id="{07D74AA8-8250-5140-9DB2-B1F0E6D514FD}" type="slidenum">
              <a:rPr lang="en-US" altLang="en-US" sz="1400" b="1" smtClean="0">
                <a:solidFill>
                  <a:srgbClr val="44546A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400" b="1">
              <a:solidFill>
                <a:srgbClr val="44546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BC888-A32E-72AF-ACC8-563F88174DA1}"/>
              </a:ext>
            </a:extLst>
          </p:cNvPr>
          <p:cNvSpPr txBox="1"/>
          <p:nvPr userDrawn="1"/>
        </p:nvSpPr>
        <p:spPr>
          <a:xfrm>
            <a:off x="9745663" y="6477000"/>
            <a:ext cx="92233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>
                <a:solidFill>
                  <a:srgbClr val="B5C0CF"/>
                </a:solidFill>
                <a:latin typeface="+mn-lt"/>
              </a:rPr>
              <a:t>P A G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5003C-BCA4-79EA-A25B-B439B09D07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913" y="6475413"/>
            <a:ext cx="29241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B5C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PIXEurope – April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9F25E-D3F9-46CF-EF17-32E9109C3B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chemeClr val="tx1">
                  <a:lumMod val="75000"/>
                  <a:lumOff val="25000"/>
                </a:schemeClr>
              </a:gs>
              <a:gs pos="100000">
                <a:schemeClr val="bg2">
                  <a:lumMod val="10000"/>
                </a:schemeClr>
              </a:gs>
              <a:gs pos="1000">
                <a:schemeClr val="bg2">
                  <a:lumMod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7" name="Picture 45">
            <a:extLst>
              <a:ext uri="{FF2B5EF4-FFF2-40B4-BE49-F238E27FC236}">
                <a16:creationId xmlns:a16="http://schemas.microsoft.com/office/drawing/2014/main" id="{C6D1D972-A2A7-D17C-43D7-21BFD55D89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170A87-ACD8-8CD3-A87E-27691E08E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38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CC2467-1D2D-6C57-09A6-F74DD2434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836" y="0"/>
            <a:ext cx="12192000" cy="8723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3CDE04-B2C8-8D42-B115-96CFC9DDF617}"/>
              </a:ext>
            </a:extLst>
          </p:cNvPr>
          <p:cNvSpPr txBox="1"/>
          <p:nvPr userDrawn="1"/>
        </p:nvSpPr>
        <p:spPr>
          <a:xfrm>
            <a:off x="4463" y="6566227"/>
            <a:ext cx="582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B4DC6D-3845-054D-B670-BC88B6185FD2}" type="slidenum">
              <a:rPr lang="en-US" sz="105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urostile" panose="020B0504020202050204" pitchFamily="34" charset="77"/>
              </a:rPr>
              <a:t>‹#›</a:t>
            </a:fld>
            <a:endParaRPr lang="en-US" sz="1050">
              <a:solidFill>
                <a:schemeClr val="accent1">
                  <a:lumMod val="20000"/>
                  <a:lumOff val="80000"/>
                </a:schemeClr>
              </a:solidFill>
              <a:latin typeface="Eurostile" panose="020B0504020202050204" pitchFamily="34" charset="77"/>
            </a:endParaRPr>
          </a:p>
        </p:txBody>
      </p:sp>
      <p:pic>
        <p:nvPicPr>
          <p:cNvPr id="3" name="Picture 45">
            <a:extLst>
              <a:ext uri="{FF2B5EF4-FFF2-40B4-BE49-F238E27FC236}">
                <a16:creationId xmlns:a16="http://schemas.microsoft.com/office/drawing/2014/main" id="{5841A236-15D2-69B7-3532-727376A787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8F7AB-2DCD-B389-3D42-0EDAB10899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38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1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6886D-6012-C8D7-0560-C7D56688DD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AA69344B-A019-C01B-A066-FCD80B2FB8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AA336C-4AFC-C241-B622-1A3A156DC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9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5B101-4662-D04A-CB56-EE78E3C346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034" y="0"/>
            <a:ext cx="3520966" cy="6858000"/>
          </a:xfrm>
          <a:prstGeom prst="rect">
            <a:avLst/>
          </a:prstGeom>
        </p:spPr>
      </p:pic>
      <p:pic>
        <p:nvPicPr>
          <p:cNvPr id="4" name="Picture 45">
            <a:extLst>
              <a:ext uri="{FF2B5EF4-FFF2-40B4-BE49-F238E27FC236}">
                <a16:creationId xmlns:a16="http://schemas.microsoft.com/office/drawing/2014/main" id="{432042E8-F016-98F5-5B18-D37E9313AF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6FC1CE-A798-99CF-6A65-985B71E75C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3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CDE04-B2C8-8D42-B115-96CFC9DDF617}"/>
              </a:ext>
            </a:extLst>
          </p:cNvPr>
          <p:cNvSpPr txBox="1"/>
          <p:nvPr userDrawn="1"/>
        </p:nvSpPr>
        <p:spPr>
          <a:xfrm>
            <a:off x="4463" y="6566227"/>
            <a:ext cx="582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B4DC6D-3845-054D-B670-BC88B6185FD2}" type="slidenum">
              <a:rPr lang="en-US" sz="105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urostile" panose="020B0504020202050204" pitchFamily="34" charset="77"/>
              </a:rPr>
              <a:t>‹#›</a:t>
            </a:fld>
            <a:endParaRPr lang="en-US" sz="1050">
              <a:solidFill>
                <a:schemeClr val="accent1">
                  <a:lumMod val="20000"/>
                  <a:lumOff val="80000"/>
                </a:schemeClr>
              </a:solidFill>
              <a:latin typeface="Eurostile" panose="020B0504020202050204" pitchFamily="34" charset="77"/>
            </a:endParaRPr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2D4D6F10-BE32-F9D2-D254-60A40FAEBB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5D5A6-20A8-FA09-07D5-106694612F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7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157A06-4D72-1D0A-DCB6-2CA4FAC10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2B14C2-B795-537F-0FB6-C4AF314A8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9EBB8-0F21-7704-26F1-C20AACADC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1F65D2-8256-3840-B111-75EB0318EF27}" type="datetimeFigureOut">
              <a:rPr lang="en-US" smtClean="0"/>
              <a:pPr>
                <a:defRPr/>
              </a:pPr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507DB-9B6B-B5C1-5B8B-739F38895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C5DE2-AF7A-D528-246D-74F12DDD2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D15440-9D27-824B-A976-18A053D36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6" r:id="rId2"/>
    <p:sldLayoutId id="2147483777" r:id="rId3"/>
    <p:sldLayoutId id="2147483779" r:id="rId4"/>
    <p:sldLayoutId id="2147483780" r:id="rId5"/>
    <p:sldLayoutId id="2147483783" r:id="rId6"/>
    <p:sldLayoutId id="2147483790" r:id="rId7"/>
    <p:sldLayoutId id="2147483793" r:id="rId8"/>
    <p:sldLayoutId id="2147483796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cfo.sharepoint.com/sites/PIXEurope/Lists/Events%20Calendar/AllItems.aspx?viewid=54bfda16%2D049c%2D4dc6%2D93fa%2D49f55210f401&amp;as=js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E09E06-50D6-A050-1D82-CD7F53C46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414"/>
            <a:ext cx="12192000" cy="70210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32FBBB-E8A2-BC74-41F9-9DB2663663F0}"/>
              </a:ext>
            </a:extLst>
          </p:cNvPr>
          <p:cNvSpPr/>
          <p:nvPr/>
        </p:nvSpPr>
        <p:spPr>
          <a:xfrm>
            <a:off x="0" y="6326910"/>
            <a:ext cx="12299795" cy="680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C934E8-DB95-F8BC-FFD2-2D4E4DA7A552}"/>
              </a:ext>
            </a:extLst>
          </p:cNvPr>
          <p:cNvSpPr/>
          <p:nvPr/>
        </p:nvSpPr>
        <p:spPr>
          <a:xfrm>
            <a:off x="0" y="3896686"/>
            <a:ext cx="12299795" cy="168371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35" name="TextBox 25">
            <a:extLst>
              <a:ext uri="{FF2B5EF4-FFF2-40B4-BE49-F238E27FC236}">
                <a16:creationId xmlns:a16="http://schemas.microsoft.com/office/drawing/2014/main" id="{BBA1BC82-DE33-D1F1-D591-FA4929E60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2179638"/>
            <a:ext cx="756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43B29DD8-E82D-2510-80B3-D092CF948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7609"/>
            <a:ext cx="12192000" cy="3139321"/>
          </a:xfrm>
          <a:prstGeom prst="rect">
            <a:avLst/>
          </a:prstGeom>
          <a:noFill/>
          <a:ln>
            <a:noFill/>
          </a:ln>
          <a:effectLst>
            <a:outerShdw blurRad="70252" dist="126181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Calibri" panose="020F0502020204030204" pitchFamily="34" charset="0"/>
              </a:rPr>
              <a:t>PILOT LINE CPL-5</a:t>
            </a:r>
            <a:endParaRPr lang="en-US" altLang="en-US" sz="6600" b="1" dirty="0">
              <a:solidFill>
                <a:schemeClr val="bg1"/>
              </a:solidFill>
              <a:latin typeface="Eurostile" panose="020B0504020202050204" pitchFamily="34" charset="77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chemeClr val="bg1"/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Advanced Photonic Integrated Circuits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F53464-99A6-4FA1-8529-5582504C5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483" r="-1"/>
          <a:stretch/>
        </p:blipFill>
        <p:spPr>
          <a:xfrm>
            <a:off x="2755623" y="4019771"/>
            <a:ext cx="6680754" cy="1437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A99237-823E-9F9C-9FF8-D4EC4530F0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341" y="6345340"/>
            <a:ext cx="1247981" cy="5106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F6EFB2-D91A-DDC8-2445-C957FE4762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231" y="6404529"/>
            <a:ext cx="1646432" cy="38153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1E15D0D8-6C2D-5405-DE4C-5FE846A6E2C5}"/>
              </a:ext>
            </a:extLst>
          </p:cNvPr>
          <p:cNvSpPr txBox="1"/>
          <p:nvPr/>
        </p:nvSpPr>
        <p:spPr>
          <a:xfrm flipH="1">
            <a:off x="57667" y="6387060"/>
            <a:ext cx="7220587" cy="46166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330B8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Calibri" panose="020F0502020204030204" pitchFamily="34" charset="0"/>
              </a:rPr>
              <a:t>MCT Meet</a:t>
            </a:r>
            <a:r>
              <a:rPr lang="en-US" altLang="en-US" sz="2400" b="1" dirty="0" err="1">
                <a:solidFill>
                  <a:srgbClr val="0330B8"/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330B8"/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Calibri" panose="020F0502020204030204" pitchFamily="34" charset="0"/>
              </a:rPr>
              <a:t>– December 19,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3">
            <a:extLst>
              <a:ext uri="{FF2B5EF4-FFF2-40B4-BE49-F238E27FC236}">
                <a16:creationId xmlns:a16="http://schemas.microsoft.com/office/drawing/2014/main" id="{A65D209E-B17D-43F0-BDE4-377CC4C9D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28"/>
            <a:ext cx="263123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Eurostile" panose="020B0504020202050204" pitchFamily="34" charset="77"/>
              </a:rPr>
              <a:t>Agenda</a:t>
            </a:r>
            <a:endParaRPr lang="en-US" altLang="en-US" sz="3600" b="1" dirty="0">
              <a:solidFill>
                <a:srgbClr val="FFFF00"/>
              </a:solidFill>
              <a:latin typeface="Eurostile" panose="020B050402020205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D3C49-A942-479F-9CAD-65C952B80D68}"/>
              </a:ext>
            </a:extLst>
          </p:cNvPr>
          <p:cNvSpPr txBox="1"/>
          <p:nvPr/>
        </p:nvSpPr>
        <p:spPr>
          <a:xfrm>
            <a:off x="1392594" y="1763115"/>
            <a:ext cx="85725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F5597"/>
                </a:solidFill>
                <a:latin typeface="Aptos"/>
                <a:ea typeface="Calibri"/>
                <a:cs typeface="Calibri"/>
              </a:rPr>
              <a:t>Introductions</a:t>
            </a:r>
            <a:r>
              <a:rPr lang="en-US" dirty="0">
                <a:solidFill>
                  <a:srgbClr val="2F5597"/>
                </a:solidFill>
                <a:latin typeface="Aptos"/>
                <a:ea typeface="Calibri"/>
                <a:cs typeface="Calibri"/>
              </a:rPr>
              <a:t>: Introduction of the new PL Installation and Acceptance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F5597"/>
                </a:solidFill>
                <a:latin typeface="Aptos"/>
                <a:ea typeface="Calibri"/>
                <a:cs typeface="Calibri"/>
              </a:rPr>
              <a:t>Collaborative R&amp;D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F5597"/>
                </a:solidFill>
                <a:latin typeface="Aptos"/>
                <a:ea typeface="Calibri"/>
                <a:cs typeface="Calibri"/>
              </a:rPr>
              <a:t>Update of each manager</a:t>
            </a:r>
            <a:r>
              <a:rPr lang="en-US" dirty="0">
                <a:solidFill>
                  <a:srgbClr val="2F5597"/>
                </a:solidFill>
                <a:latin typeface="Aptos"/>
                <a:ea typeface="Calibri"/>
                <a:cs typeface="Calibri"/>
              </a:rPr>
              <a:t>: Brief update of the main activities carried out by each manager (5 minutes).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5597"/>
                </a:solidFill>
                <a:latin typeface="Aptos"/>
                <a:ea typeface="Calibri"/>
                <a:cs typeface="Calibri"/>
              </a:rPr>
              <a:t>Next </a:t>
            </a:r>
            <a:r>
              <a:rPr lang="en-US" b="1" dirty="0">
                <a:solidFill>
                  <a:srgbClr val="2F5597"/>
                </a:solidFill>
                <a:latin typeface="Aptos"/>
                <a:ea typeface="Calibri"/>
                <a:cs typeface="Calibri"/>
              </a:rPr>
              <a:t>in person and online </a:t>
            </a:r>
            <a:r>
              <a:rPr lang="en-US" dirty="0">
                <a:solidFill>
                  <a:srgbClr val="2F5597"/>
                </a:solidFill>
                <a:latin typeface="Aptos"/>
                <a:ea typeface="Calibri"/>
                <a:cs typeface="Calibri"/>
              </a:rPr>
              <a:t>monthly meetings</a:t>
            </a:r>
            <a:endParaRPr lang="en-GB" dirty="0">
              <a:solidFill>
                <a:srgbClr val="2F5597"/>
              </a:solidFill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46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43">
            <a:extLst>
              <a:ext uri="{FF2B5EF4-FFF2-40B4-BE49-F238E27FC236}">
                <a16:creationId xmlns:a16="http://schemas.microsoft.com/office/drawing/2014/main" id="{9F3F43C3-B039-3FC9-D30F-78F9A7EF3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5192" y="9992"/>
            <a:ext cx="121920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Eurostile" panose="020B0504020202050204" pitchFamily="34" charset="77"/>
              </a:rPr>
              <a:t>	</a:t>
            </a:r>
            <a:r>
              <a:rPr lang="en-US" altLang="en-US" sz="4400" b="1" dirty="0">
                <a:solidFill>
                  <a:srgbClr val="FCED23"/>
                </a:solidFill>
                <a:latin typeface="Eurostile" panose="020B0504020202050204" pitchFamily="34" charset="77"/>
              </a:rPr>
              <a:t>MCT December meeting</a:t>
            </a:r>
            <a:endParaRPr lang="en-US" altLang="en-US" sz="4800" b="1" dirty="0">
              <a:solidFill>
                <a:srgbClr val="FCED23"/>
              </a:solidFill>
              <a:latin typeface="Eurostile" panose="020B0504020202050204" pitchFamily="34" charset="77"/>
            </a:endParaRPr>
          </a:p>
        </p:txBody>
      </p:sp>
      <p:pic>
        <p:nvPicPr>
          <p:cNvPr id="20495" name="Picture 16">
            <a:extLst>
              <a:ext uri="{FF2B5EF4-FFF2-40B4-BE49-F238E27FC236}">
                <a16:creationId xmlns:a16="http://schemas.microsoft.com/office/drawing/2014/main" id="{F359C967-59A7-083E-0F11-D3319E363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63" y="-922338"/>
            <a:ext cx="1345854" cy="57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F9ED94-B41C-5E54-A1C4-099E53D6F4F8}"/>
              </a:ext>
            </a:extLst>
          </p:cNvPr>
          <p:cNvSpPr txBox="1"/>
          <p:nvPr/>
        </p:nvSpPr>
        <p:spPr>
          <a:xfrm>
            <a:off x="0" y="1591733"/>
            <a:ext cx="121920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rgbClr val="2F5597"/>
                </a:solidFill>
                <a:latin typeface="Eurostile"/>
              </a:rPr>
              <a:t>Updates on Project Management</a:t>
            </a:r>
            <a:endParaRPr lang="en-US" sz="2800" b="1">
              <a:solidFill>
                <a:srgbClr val="2F5597"/>
              </a:solidFill>
              <a:latin typeface="Eurostile" panose="020B0504020202050204" pitchFamily="34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F555C1-A1AE-3671-0B6F-22AE1C8721C2}"/>
              </a:ext>
            </a:extLst>
          </p:cNvPr>
          <p:cNvSpPr txBox="1"/>
          <p:nvPr/>
        </p:nvSpPr>
        <p:spPr>
          <a:xfrm>
            <a:off x="0" y="3200399"/>
            <a:ext cx="121920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rgbClr val="0171BC"/>
                </a:solidFill>
                <a:latin typeface="Eurostile"/>
              </a:rPr>
              <a:t>WP 1</a:t>
            </a:r>
            <a:endParaRPr lang="en-US" sz="2800" b="1">
              <a:solidFill>
                <a:srgbClr val="0171BC"/>
              </a:solidFill>
              <a:latin typeface="Eurostile" panose="020B050402020205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BE5366-74B3-594C-1F17-9E43EAB8C17E}"/>
              </a:ext>
            </a:extLst>
          </p:cNvPr>
          <p:cNvSpPr txBox="1"/>
          <p:nvPr/>
        </p:nvSpPr>
        <p:spPr>
          <a:xfrm>
            <a:off x="-62631" y="457199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Eurostile"/>
              </a:rPr>
              <a:t>Marina Santana &amp; Ana </a:t>
            </a:r>
            <a:r>
              <a:rPr lang="en-US" sz="2000" b="1" err="1">
                <a:solidFill>
                  <a:schemeClr val="tx1">
                    <a:lumMod val="50000"/>
                    <a:lumOff val="50000"/>
                  </a:schemeClr>
                </a:solidFill>
                <a:latin typeface="Eurostile"/>
              </a:rPr>
              <a:t>Aguarod</a:t>
            </a: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Eurostile"/>
              </a:rPr>
              <a:t>- ICFO</a:t>
            </a:r>
          </a:p>
          <a:p>
            <a:pPr algn="ctr"/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Eurostile" panose="020B0504020202050204" pitchFamily="34" charset="77"/>
              </a:rPr>
              <a:t>19/12/2025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AF632-744A-0899-02AC-8105EAB74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9">
            <a:extLst>
              <a:ext uri="{FF2B5EF4-FFF2-40B4-BE49-F238E27FC236}">
                <a16:creationId xmlns:a16="http://schemas.microsoft.com/office/drawing/2014/main" id="{2CA5E8F9-D598-B086-8382-8923583CB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21" y="132615"/>
            <a:ext cx="18662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4000" b="1" err="1">
                <a:solidFill>
                  <a:srgbClr val="FCED23"/>
                </a:solidFill>
                <a:latin typeface="Eurostile" panose="020B0504020202050204" pitchFamily="34" charset="77"/>
              </a:rPr>
              <a:t>Summary</a:t>
            </a:r>
            <a:endParaRPr lang="en-IE" altLang="en-US" sz="2400" b="1">
              <a:solidFill>
                <a:schemeClr val="bg1"/>
              </a:solidFill>
              <a:latin typeface="Eurostile" panose="020B0504020202050204" pitchFamily="34" charset="77"/>
            </a:endParaRPr>
          </a:p>
        </p:txBody>
      </p:sp>
      <p:sp>
        <p:nvSpPr>
          <p:cNvPr id="27653" name="TextBox 5">
            <a:extLst>
              <a:ext uri="{FF2B5EF4-FFF2-40B4-BE49-F238E27FC236}">
                <a16:creationId xmlns:a16="http://schemas.microsoft.com/office/drawing/2014/main" id="{0305F552-7C1C-B8CE-CE66-B53BECCB8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963" y="2854325"/>
            <a:ext cx="385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Silicon Photonic Transceiver Module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Data Centre</a:t>
            </a:r>
          </a:p>
        </p:txBody>
      </p:sp>
      <p:sp>
        <p:nvSpPr>
          <p:cNvPr id="27657" name="TextBox 18">
            <a:extLst>
              <a:ext uri="{FF2B5EF4-FFF2-40B4-BE49-F238E27FC236}">
                <a16:creationId xmlns:a16="http://schemas.microsoft.com/office/drawing/2014/main" id="{F2C09B06-E15E-20BF-B5B1-2FC6C8F9B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3429000"/>
            <a:ext cx="3943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Quantum Random Number Generator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Consumer Electronics</a:t>
            </a:r>
          </a:p>
        </p:txBody>
      </p:sp>
      <p:sp>
        <p:nvSpPr>
          <p:cNvPr id="27658" name="TextBox 19">
            <a:extLst>
              <a:ext uri="{FF2B5EF4-FFF2-40B4-BE49-F238E27FC236}">
                <a16:creationId xmlns:a16="http://schemas.microsoft.com/office/drawing/2014/main" id="{B53DB5E0-3991-7FA5-19B3-1C6B99271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473" y="954368"/>
            <a:ext cx="38074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Co-Packaged Photonic-FPGA Module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Artificial Intelligence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0A2BFA-759B-BEB1-F6DA-23B74E287BCE}"/>
              </a:ext>
            </a:extLst>
          </p:cNvPr>
          <p:cNvSpPr txBox="1"/>
          <p:nvPr/>
        </p:nvSpPr>
        <p:spPr>
          <a:xfrm>
            <a:off x="324280" y="1135674"/>
            <a:ext cx="11535523" cy="612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u="sng" dirty="0">
                <a:solidFill>
                  <a:srgbClr val="2F5597"/>
                </a:solidFill>
                <a:latin typeface="Aptos"/>
              </a:rPr>
              <a:t>Internal report: </a:t>
            </a:r>
            <a:endParaRPr lang="en-US" sz="1800" b="1" u="sng" dirty="0">
              <a:solidFill>
                <a:srgbClr val="2F5597"/>
              </a:solidFill>
              <a:latin typeface="Aptos" panose="020B0004020202020204" pitchFamily="34" charset="0"/>
            </a:endParaRPr>
          </a:p>
          <a:p>
            <a:endParaRPr lang="en-US" b="1" dirty="0">
              <a:solidFill>
                <a:srgbClr val="2F5597"/>
              </a:solidFill>
              <a:latin typeface="Aptos" panose="020B0004020202020204" pitchFamily="34" charset="0"/>
            </a:endParaRPr>
          </a:p>
          <a:p>
            <a:r>
              <a:rPr lang="en-US" dirty="0">
                <a:solidFill>
                  <a:srgbClr val="2F5597"/>
                </a:solidFill>
                <a:latin typeface="Aptos"/>
                <a:ea typeface="Calibri"/>
                <a:cs typeface="Calibri"/>
              </a:rPr>
              <a:t>This report corresponds to: </a:t>
            </a:r>
            <a:endParaRPr lang="en-US" dirty="0">
              <a:solidFill>
                <a:srgbClr val="2F5597"/>
              </a:solidFill>
              <a:latin typeface="Aptos" panose="020B0004020202020204" pitchFamily="34" charset="0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dirty="0">
                <a:solidFill>
                  <a:srgbClr val="2F5597"/>
                </a:solidFill>
                <a:latin typeface="Aptos"/>
                <a:ea typeface="Calibri"/>
                <a:cs typeface="Calibri"/>
              </a:rPr>
              <a:t>D1.8 Intermediate progress report M7 (HE)</a:t>
            </a:r>
            <a:endParaRPr lang="en-US" dirty="0">
              <a:solidFill>
                <a:srgbClr val="2F5597"/>
              </a:solidFill>
              <a:latin typeface="Aptos" panose="020B0004020202020204" pitchFamily="34" charset="0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dirty="0">
                <a:solidFill>
                  <a:srgbClr val="2F5597"/>
                </a:solidFill>
                <a:latin typeface="Aptos"/>
                <a:ea typeface="Calibri"/>
                <a:cs typeface="Calibri"/>
              </a:rPr>
              <a:t>D1.2 Intermediate progress report M7 (DEP)</a:t>
            </a:r>
            <a:endParaRPr lang="en-US" dirty="0">
              <a:solidFill>
                <a:srgbClr val="2F5597"/>
              </a:solidFill>
              <a:latin typeface="Aptos" panose="020B0004020202020204" pitchFamily="34" charset="0"/>
              <a:ea typeface="Calibri"/>
              <a:cs typeface="Calibri"/>
            </a:endParaRPr>
          </a:p>
          <a:p>
            <a:endParaRPr lang="en-US" b="1" dirty="0">
              <a:solidFill>
                <a:srgbClr val="2F5597"/>
              </a:solidFill>
              <a:latin typeface="Aptos" panose="020B0004020202020204" pitchFamily="34" charset="0"/>
              <a:ea typeface="Calibri"/>
              <a:cs typeface="Calibri"/>
            </a:endParaRPr>
          </a:p>
          <a:p>
            <a:pPr>
              <a:buFont typeface="Calibri"/>
            </a:pPr>
            <a:r>
              <a:rPr lang="en-US" dirty="0">
                <a:solidFill>
                  <a:srgbClr val="2F5597"/>
                </a:solidFill>
                <a:latin typeface="Aptos"/>
                <a:ea typeface="Calibri"/>
                <a:cs typeface="Calibri"/>
              </a:rPr>
              <a:t>On going process, waiting for final inputs of the partners</a:t>
            </a:r>
            <a:endParaRPr lang="en-US" dirty="0">
              <a:solidFill>
                <a:srgbClr val="2F5597"/>
              </a:solidFill>
              <a:latin typeface="Aptos" panose="020B0004020202020204" pitchFamily="34" charset="0"/>
              <a:ea typeface="Calibri"/>
              <a:cs typeface="Calibri"/>
            </a:endParaRPr>
          </a:p>
          <a:p>
            <a:pPr>
              <a:buFont typeface="Calibri"/>
            </a:pPr>
            <a:endParaRPr lang="en-US" dirty="0">
              <a:solidFill>
                <a:srgbClr val="2F5597"/>
              </a:solidFill>
              <a:latin typeface="Aptos" panose="020B0004020202020204" pitchFamily="34" charset="0"/>
              <a:ea typeface="Calibri"/>
              <a:cs typeface="Calibri"/>
            </a:endParaRPr>
          </a:p>
          <a:p>
            <a:pPr>
              <a:buFont typeface="Calibri"/>
            </a:pPr>
            <a:r>
              <a:rPr lang="en-US" b="1" u="sng" dirty="0">
                <a:solidFill>
                  <a:srgbClr val="2F5597"/>
                </a:solidFill>
                <a:latin typeface="Aptos"/>
                <a:ea typeface="Calibri"/>
                <a:cs typeface="Calibri"/>
              </a:rPr>
              <a:t>MCT in person meeting: </a:t>
            </a:r>
            <a:endParaRPr lang="en-US" b="1" u="sng" dirty="0">
              <a:solidFill>
                <a:srgbClr val="2F5597"/>
              </a:solidFill>
              <a:latin typeface="Aptos" panose="020B0004020202020204" pitchFamily="34" charset="0"/>
              <a:ea typeface="Calibri"/>
              <a:cs typeface="Calibri"/>
            </a:endParaRPr>
          </a:p>
          <a:p>
            <a:r>
              <a:rPr lang="en-US" dirty="0">
                <a:solidFill>
                  <a:srgbClr val="2F5597"/>
                </a:solidFill>
                <a:latin typeface="Aptos"/>
                <a:ea typeface="Calibri"/>
                <a:cs typeface="Calibri"/>
              </a:rPr>
              <a:t>Event: Chips from the North – Technical Chips JU pilot lines workshop</a:t>
            </a:r>
            <a:endParaRPr lang="en-US" dirty="0"/>
          </a:p>
          <a:p>
            <a:r>
              <a:rPr lang="en-US" dirty="0">
                <a:solidFill>
                  <a:srgbClr val="2F5597"/>
                </a:solidFill>
                <a:latin typeface="Aptos"/>
                <a:ea typeface="Calibri"/>
                <a:cs typeface="Calibri"/>
              </a:rPr>
              <a:t>Time: </a:t>
            </a:r>
            <a:r>
              <a:rPr lang="en-US" b="1" dirty="0">
                <a:solidFill>
                  <a:srgbClr val="2F5597"/>
                </a:solidFill>
                <a:latin typeface="Aptos"/>
                <a:ea typeface="Calibri"/>
                <a:cs typeface="Calibri"/>
              </a:rPr>
              <a:t>23-24.3.2026</a:t>
            </a:r>
            <a:endParaRPr lang="en-US" b="1" dirty="0"/>
          </a:p>
          <a:p>
            <a:r>
              <a:rPr lang="en-US" dirty="0">
                <a:solidFill>
                  <a:srgbClr val="2F5597"/>
                </a:solidFill>
                <a:latin typeface="Aptos"/>
                <a:ea typeface="Calibri"/>
                <a:cs typeface="Calibri"/>
              </a:rPr>
              <a:t>Place: Espoo/</a:t>
            </a:r>
            <a:r>
              <a:rPr lang="en-US" b="1" dirty="0">
                <a:solidFill>
                  <a:srgbClr val="2F5597"/>
                </a:solidFill>
                <a:latin typeface="Aptos"/>
                <a:ea typeface="Calibri"/>
                <a:cs typeface="Calibri"/>
              </a:rPr>
              <a:t>Helsinki</a:t>
            </a:r>
            <a:endParaRPr lang="en-US" b="1" dirty="0"/>
          </a:p>
          <a:p>
            <a:endParaRPr lang="en-US" b="1" dirty="0">
              <a:solidFill>
                <a:srgbClr val="2F5597"/>
              </a:solidFill>
              <a:latin typeface="Aptos" panose="020B0004020202020204" pitchFamily="34" charset="0"/>
              <a:ea typeface="Calibri"/>
              <a:cs typeface="Calibri"/>
            </a:endParaRPr>
          </a:p>
          <a:p>
            <a:r>
              <a:rPr lang="en-US" dirty="0">
                <a:solidFill>
                  <a:srgbClr val="2F5597"/>
                </a:solidFill>
                <a:latin typeface="Calibri"/>
                <a:ea typeface="Calibri"/>
                <a:cs typeface="Calibri"/>
              </a:rPr>
              <a:t>Suggestion to meet on Monday the 23rd before the event begins.</a:t>
            </a:r>
          </a:p>
          <a:p>
            <a:endParaRPr lang="en-US" dirty="0">
              <a:solidFill>
                <a:srgbClr val="2F5597"/>
              </a:solidFill>
              <a:latin typeface="Calibri"/>
              <a:ea typeface="Calibri"/>
              <a:cs typeface="Calibri"/>
            </a:endParaRPr>
          </a:p>
          <a:p>
            <a:r>
              <a:rPr lang="en-US" dirty="0">
                <a:solidFill>
                  <a:srgbClr val="2F5597"/>
                </a:solidFill>
                <a:latin typeface="Calibri"/>
                <a:ea typeface="Calibri"/>
                <a:cs typeface="Calibri"/>
              </a:rPr>
              <a:t>Online MCT meetings</a:t>
            </a:r>
            <a:r>
              <a:rPr lang="en-US" b="1" dirty="0">
                <a:solidFill>
                  <a:srgbClr val="2F5597"/>
                </a:solidFill>
                <a:latin typeface="Calibri"/>
                <a:ea typeface="Calibri"/>
                <a:cs typeface="Calibri"/>
              </a:rPr>
              <a:t>: 2nd Wednesday of each month</a:t>
            </a:r>
            <a:r>
              <a:rPr lang="en-US" dirty="0">
                <a:solidFill>
                  <a:srgbClr val="2F5597"/>
                </a:solidFill>
                <a:latin typeface="Calibri"/>
                <a:ea typeface="Calibri"/>
                <a:cs typeface="Calibri"/>
              </a:rPr>
              <a:t>??</a:t>
            </a:r>
          </a:p>
          <a:p>
            <a:r>
              <a:rPr lang="en-US" dirty="0">
                <a:solidFill>
                  <a:srgbClr val="2F5597"/>
                </a:solidFill>
                <a:latin typeface="Calibri"/>
                <a:ea typeface="Calibri"/>
                <a:cs typeface="Calibri"/>
              </a:rPr>
              <a:t>A doodle will be organized to choose to most convenient hour.</a:t>
            </a:r>
          </a:p>
          <a:p>
            <a:endParaRPr lang="en-US" dirty="0"/>
          </a:p>
          <a:p>
            <a:pPr>
              <a:buFont typeface="Calibri"/>
            </a:pPr>
            <a:endParaRPr lang="en-US" dirty="0">
              <a:solidFill>
                <a:srgbClr val="2F5597"/>
              </a:solidFill>
              <a:latin typeface="Aptos" panose="020B0004020202020204" pitchFamily="34" charset="0"/>
              <a:ea typeface="Calibri"/>
              <a:cs typeface="Calibri"/>
            </a:endParaRPr>
          </a:p>
          <a:p>
            <a:endParaRPr lang="en-US" dirty="0">
              <a:solidFill>
                <a:srgbClr val="0171BC"/>
              </a:solidFill>
              <a:latin typeface="Aptos" panose="020B0004020202020204" pitchFamily="34" charset="0"/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171BC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0171BC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9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C27CF-375F-411F-572C-DA7A7E7AC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43">
            <a:extLst>
              <a:ext uri="{FF2B5EF4-FFF2-40B4-BE49-F238E27FC236}">
                <a16:creationId xmlns:a16="http://schemas.microsoft.com/office/drawing/2014/main" id="{7C4BBC04-A156-15A8-B127-3BCA88D50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1216" y="37984"/>
            <a:ext cx="121920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Eurostile" panose="020B0504020202050204" pitchFamily="34" charset="77"/>
              </a:rPr>
              <a:t>	</a:t>
            </a:r>
            <a:r>
              <a:rPr lang="en-US" altLang="en-US" sz="4400" b="1" dirty="0">
                <a:solidFill>
                  <a:srgbClr val="FCED23"/>
                </a:solidFill>
                <a:latin typeface="Eurostile" panose="020B0504020202050204" pitchFamily="34" charset="77"/>
              </a:rPr>
              <a:t>MCT December meeting</a:t>
            </a:r>
            <a:endParaRPr lang="en-US" altLang="en-US" sz="4800" b="1" dirty="0">
              <a:solidFill>
                <a:srgbClr val="FCED23"/>
              </a:solidFill>
              <a:latin typeface="Eurostile" panose="020B0504020202050204" pitchFamily="34" charset="77"/>
            </a:endParaRPr>
          </a:p>
        </p:txBody>
      </p:sp>
      <p:pic>
        <p:nvPicPr>
          <p:cNvPr id="20495" name="Picture 16">
            <a:extLst>
              <a:ext uri="{FF2B5EF4-FFF2-40B4-BE49-F238E27FC236}">
                <a16:creationId xmlns:a16="http://schemas.microsoft.com/office/drawing/2014/main" id="{07F19961-B47B-9678-A0DB-62CDFAB25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63" y="-922338"/>
            <a:ext cx="1345854" cy="57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00611D-DF66-D788-EA1B-9FFCFBA0A9DB}"/>
              </a:ext>
            </a:extLst>
          </p:cNvPr>
          <p:cNvSpPr txBox="1"/>
          <p:nvPr/>
        </p:nvSpPr>
        <p:spPr>
          <a:xfrm>
            <a:off x="0" y="15917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2F5597"/>
                </a:solidFill>
                <a:latin typeface="Eurostile" panose="020B0504020202050204" pitchFamily="34" charset="77"/>
              </a:rPr>
              <a:t>Updates on Ecosystem and Industry Engagement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D77448-0FA7-288B-49DF-487A94F4AFB7}"/>
              </a:ext>
            </a:extLst>
          </p:cNvPr>
          <p:cNvSpPr txBox="1"/>
          <p:nvPr/>
        </p:nvSpPr>
        <p:spPr>
          <a:xfrm>
            <a:off x="0" y="320039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171BC"/>
                </a:solidFill>
                <a:latin typeface="Eurostile" panose="020B0504020202050204" pitchFamily="34" charset="77"/>
              </a:rPr>
              <a:t>WP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44DDC4-E8EA-E778-1DB1-F899471744C3}"/>
              </a:ext>
            </a:extLst>
          </p:cNvPr>
          <p:cNvSpPr txBox="1"/>
          <p:nvPr/>
        </p:nvSpPr>
        <p:spPr>
          <a:xfrm>
            <a:off x="-62631" y="457199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Eurostile" panose="020B0504020202050204" pitchFamily="34" charset="77"/>
              </a:rPr>
              <a:t>Marina Santana - ICFO</a:t>
            </a:r>
          </a:p>
          <a:p>
            <a:pPr algn="ctr"/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Eurostile" panose="020B0504020202050204" pitchFamily="34" charset="77"/>
              </a:rPr>
              <a:t>19/12/2025</a:t>
            </a:r>
          </a:p>
        </p:txBody>
      </p:sp>
    </p:spTree>
    <p:extLst>
      <p:ext uri="{BB962C8B-B14F-4D97-AF65-F5344CB8AC3E}">
        <p14:creationId xmlns:p14="http://schemas.microsoft.com/office/powerpoint/2010/main" val="426027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DAC8F-6CD7-2574-623B-1A6786460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9">
            <a:extLst>
              <a:ext uri="{FF2B5EF4-FFF2-40B4-BE49-F238E27FC236}">
                <a16:creationId xmlns:a16="http://schemas.microsoft.com/office/drawing/2014/main" id="{F66DC790-7ED9-0048-C443-125CD91DF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21" y="132615"/>
            <a:ext cx="18662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4000" b="1" err="1">
                <a:solidFill>
                  <a:srgbClr val="FCED23"/>
                </a:solidFill>
                <a:latin typeface="Eurostile" panose="020B0504020202050204" pitchFamily="34" charset="77"/>
              </a:rPr>
              <a:t>Summary</a:t>
            </a:r>
            <a:endParaRPr lang="en-IE" altLang="en-US" sz="2400" b="1">
              <a:solidFill>
                <a:schemeClr val="bg1"/>
              </a:solidFill>
              <a:latin typeface="Eurostile" panose="020B0504020202050204" pitchFamily="34" charset="77"/>
            </a:endParaRPr>
          </a:p>
        </p:txBody>
      </p:sp>
      <p:sp>
        <p:nvSpPr>
          <p:cNvPr id="27653" name="TextBox 5">
            <a:extLst>
              <a:ext uri="{FF2B5EF4-FFF2-40B4-BE49-F238E27FC236}">
                <a16:creationId xmlns:a16="http://schemas.microsoft.com/office/drawing/2014/main" id="{E21D2A89-3C27-C71D-0621-85613938C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963" y="2854325"/>
            <a:ext cx="385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Silicon Photonic Transceiver Module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Data Centre</a:t>
            </a:r>
          </a:p>
        </p:txBody>
      </p:sp>
      <p:sp>
        <p:nvSpPr>
          <p:cNvPr id="27657" name="TextBox 18">
            <a:extLst>
              <a:ext uri="{FF2B5EF4-FFF2-40B4-BE49-F238E27FC236}">
                <a16:creationId xmlns:a16="http://schemas.microsoft.com/office/drawing/2014/main" id="{495292A1-B857-DAB3-F785-82E853EFA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3429000"/>
            <a:ext cx="3943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Quantum Random Number Generator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Consumer Electronics</a:t>
            </a:r>
          </a:p>
        </p:txBody>
      </p:sp>
      <p:sp>
        <p:nvSpPr>
          <p:cNvPr id="27658" name="TextBox 19">
            <a:extLst>
              <a:ext uri="{FF2B5EF4-FFF2-40B4-BE49-F238E27FC236}">
                <a16:creationId xmlns:a16="http://schemas.microsoft.com/office/drawing/2014/main" id="{91FCA049-1ABE-0690-43B6-9F22FD72C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473" y="954368"/>
            <a:ext cx="38074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Co-Packaged Photonic-FPGA Module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Artificial Intelligence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402B57-8276-8473-DC0C-01F02AB4F80A}"/>
              </a:ext>
            </a:extLst>
          </p:cNvPr>
          <p:cNvSpPr txBox="1"/>
          <p:nvPr/>
        </p:nvSpPr>
        <p:spPr>
          <a:xfrm>
            <a:off x="296738" y="896975"/>
            <a:ext cx="115355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2F5597"/>
                </a:solidFill>
                <a:latin typeface="Aptos" panose="020B0004020202020204" pitchFamily="34" charset="0"/>
              </a:rPr>
              <a:t>Networking events</a:t>
            </a:r>
          </a:p>
          <a:p>
            <a:endParaRPr lang="en-US">
              <a:solidFill>
                <a:srgbClr val="0171BC"/>
              </a:solidFill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>
                <a:solidFill>
                  <a:srgbClr val="0171BC"/>
                </a:solidFill>
              </a:rPr>
              <a:t>2025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400">
                <a:solidFill>
                  <a:srgbClr val="0171BC"/>
                </a:solidFill>
              </a:rPr>
              <a:t>SEMICON (</a:t>
            </a:r>
            <a:r>
              <a:rPr lang="es-ES" sz="1400" err="1">
                <a:solidFill>
                  <a:srgbClr val="0171BC"/>
                </a:solidFill>
              </a:rPr>
              <a:t>November</a:t>
            </a:r>
            <a:r>
              <a:rPr lang="es-ES" sz="1400">
                <a:solidFill>
                  <a:srgbClr val="0171BC"/>
                </a:solidFill>
              </a:rPr>
              <a:t>, </a:t>
            </a:r>
            <a:r>
              <a:rPr lang="es-ES" sz="1400" err="1">
                <a:solidFill>
                  <a:srgbClr val="0171BC"/>
                </a:solidFill>
              </a:rPr>
              <a:t>Munich</a:t>
            </a:r>
            <a:r>
              <a:rPr lang="es-ES" sz="1400">
                <a:solidFill>
                  <a:srgbClr val="0171BC"/>
                </a:solidFill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400">
                <a:solidFill>
                  <a:srgbClr val="0171BC"/>
                </a:solidFill>
              </a:rPr>
              <a:t>EFECS (</a:t>
            </a:r>
            <a:r>
              <a:rPr lang="es-ES" sz="1400" err="1">
                <a:solidFill>
                  <a:srgbClr val="0171BC"/>
                </a:solidFill>
              </a:rPr>
              <a:t>December</a:t>
            </a:r>
            <a:r>
              <a:rPr lang="es-ES" sz="1400">
                <a:solidFill>
                  <a:srgbClr val="0171BC"/>
                </a:solidFill>
              </a:rPr>
              <a:t>, Malta)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>
                <a:solidFill>
                  <a:srgbClr val="0171BC"/>
                </a:solidFill>
              </a:rPr>
              <a:t>2026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400">
                <a:solidFill>
                  <a:srgbClr val="0171BC"/>
                </a:solidFill>
              </a:rPr>
              <a:t>ECS </a:t>
            </a:r>
            <a:r>
              <a:rPr lang="es-ES" sz="1400" err="1">
                <a:solidFill>
                  <a:srgbClr val="0171BC"/>
                </a:solidFill>
              </a:rPr>
              <a:t>Brokerage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Event</a:t>
            </a:r>
            <a:r>
              <a:rPr lang="es-ES" sz="1400">
                <a:solidFill>
                  <a:srgbClr val="0171BC"/>
                </a:solidFill>
              </a:rPr>
              <a:t> (</a:t>
            </a:r>
            <a:r>
              <a:rPr lang="es-ES" sz="1400" err="1">
                <a:solidFill>
                  <a:srgbClr val="0171BC"/>
                </a:solidFill>
              </a:rPr>
              <a:t>February</a:t>
            </a:r>
            <a:r>
              <a:rPr lang="es-ES" sz="1400">
                <a:solidFill>
                  <a:srgbClr val="0171BC"/>
                </a:solidFill>
              </a:rPr>
              <a:t> 2026, </a:t>
            </a:r>
            <a:r>
              <a:rPr lang="es-ES" sz="1400" err="1">
                <a:solidFill>
                  <a:srgbClr val="0171BC"/>
                </a:solidFill>
              </a:rPr>
              <a:t>Brussels</a:t>
            </a:r>
            <a:r>
              <a:rPr lang="es-ES" sz="1400">
                <a:solidFill>
                  <a:srgbClr val="0171BC"/>
                </a:solidFill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400" err="1">
                <a:solidFill>
                  <a:srgbClr val="0171BC"/>
                </a:solidFill>
              </a:rPr>
              <a:t>Photonics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Integration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Week</a:t>
            </a:r>
            <a:r>
              <a:rPr lang="es-ES" sz="1400">
                <a:solidFill>
                  <a:srgbClr val="0171BC"/>
                </a:solidFill>
              </a:rPr>
              <a:t> (</a:t>
            </a:r>
            <a:r>
              <a:rPr lang="es-ES" sz="1400" err="1">
                <a:solidFill>
                  <a:srgbClr val="0171BC"/>
                </a:solidFill>
              </a:rPr>
              <a:t>February</a:t>
            </a:r>
            <a:r>
              <a:rPr lang="es-ES" sz="1400">
                <a:solidFill>
                  <a:srgbClr val="0171BC"/>
                </a:solidFill>
              </a:rPr>
              <a:t> 2026, Valencia)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400">
                <a:solidFill>
                  <a:srgbClr val="0171BC"/>
                </a:solidFill>
              </a:rPr>
              <a:t>Chips </a:t>
            </a:r>
            <a:r>
              <a:rPr lang="es-ES" sz="1400" err="1">
                <a:solidFill>
                  <a:srgbClr val="0171BC"/>
                </a:solidFill>
              </a:rPr>
              <a:t>from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the</a:t>
            </a:r>
            <a:r>
              <a:rPr lang="es-ES" sz="1400">
                <a:solidFill>
                  <a:srgbClr val="0171BC"/>
                </a:solidFill>
              </a:rPr>
              <a:t> North – </a:t>
            </a:r>
            <a:r>
              <a:rPr lang="es-ES" sz="1400" err="1">
                <a:solidFill>
                  <a:srgbClr val="0171BC"/>
                </a:solidFill>
              </a:rPr>
              <a:t>Technical</a:t>
            </a:r>
            <a:r>
              <a:rPr lang="es-ES" sz="1400">
                <a:solidFill>
                  <a:srgbClr val="0171BC"/>
                </a:solidFill>
              </a:rPr>
              <a:t> Chips JU </a:t>
            </a:r>
            <a:r>
              <a:rPr lang="es-ES" sz="1400" err="1">
                <a:solidFill>
                  <a:srgbClr val="0171BC"/>
                </a:solidFill>
              </a:rPr>
              <a:t>PLs</a:t>
            </a:r>
            <a:r>
              <a:rPr lang="es-ES" sz="1400">
                <a:solidFill>
                  <a:srgbClr val="0171BC"/>
                </a:solidFill>
              </a:rPr>
              <a:t> workshop (March 2026, </a:t>
            </a:r>
            <a:r>
              <a:rPr lang="es-ES" sz="1400" err="1">
                <a:solidFill>
                  <a:srgbClr val="0171BC"/>
                </a:solidFill>
              </a:rPr>
              <a:t>Finland</a:t>
            </a:r>
            <a:r>
              <a:rPr lang="es-ES" sz="1400">
                <a:solidFill>
                  <a:srgbClr val="0171BC"/>
                </a:solidFill>
              </a:rPr>
              <a:t>), tentative SPIE </a:t>
            </a:r>
            <a:r>
              <a:rPr lang="es-ES" sz="1400" err="1">
                <a:solidFill>
                  <a:srgbClr val="0171BC"/>
                </a:solidFill>
              </a:rPr>
              <a:t>Photonics</a:t>
            </a:r>
            <a:r>
              <a:rPr lang="es-ES" sz="1400">
                <a:solidFill>
                  <a:srgbClr val="0171BC"/>
                </a:solidFill>
              </a:rPr>
              <a:t> Europe (March 2026, </a:t>
            </a:r>
            <a:r>
              <a:rPr lang="es-ES" sz="1400" err="1">
                <a:solidFill>
                  <a:srgbClr val="0171BC"/>
                </a:solidFill>
              </a:rPr>
              <a:t>Strasbourg</a:t>
            </a:r>
            <a:r>
              <a:rPr lang="es-ES" sz="1400">
                <a:solidFill>
                  <a:srgbClr val="0171BC"/>
                </a:solidFill>
              </a:rPr>
              <a:t>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400" err="1">
                <a:solidFill>
                  <a:srgbClr val="0171BC"/>
                </a:solidFill>
              </a:rPr>
              <a:t>Welcoming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suggestions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for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events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to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attend</a:t>
            </a:r>
            <a:r>
              <a:rPr lang="es-ES" sz="1400">
                <a:solidFill>
                  <a:srgbClr val="0171BC"/>
                </a:solidFill>
              </a:rPr>
              <a:t> in 2026 </a:t>
            </a:r>
            <a:r>
              <a:rPr lang="es-ES" sz="1400">
                <a:solidFill>
                  <a:srgbClr val="0171BC"/>
                </a:solidFill>
                <a:sym typeface="Wingdings" panose="05000000000000000000" pitchFamily="2" charset="2"/>
              </a:rPr>
              <a:t> </a:t>
            </a:r>
            <a:r>
              <a:rPr lang="es-ES" sz="1400" err="1">
                <a:solidFill>
                  <a:srgbClr val="0171BC"/>
                </a:solidFill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Events</a:t>
            </a:r>
            <a:r>
              <a:rPr lang="es-ES" sz="1400">
                <a:solidFill>
                  <a:srgbClr val="0171BC"/>
                </a:solidFill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calendar</a:t>
            </a:r>
            <a:endParaRPr lang="es-ES" sz="1400">
              <a:solidFill>
                <a:srgbClr val="0171BC"/>
              </a:solidFill>
              <a:sym typeface="Wingdings" panose="05000000000000000000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400">
                <a:solidFill>
                  <a:srgbClr val="0171BC"/>
                </a:solidFill>
                <a:sym typeface="Wingdings" panose="05000000000000000000" pitchFamily="2" charset="2"/>
              </a:rPr>
              <a:t>Sabine </a:t>
            </a:r>
            <a:r>
              <a:rPr lang="es-ES" sz="1400" err="1">
                <a:solidFill>
                  <a:srgbClr val="0171BC"/>
                </a:solidFill>
                <a:sym typeface="Wingdings" panose="05000000000000000000" pitchFamily="2" charset="2"/>
              </a:rPr>
              <a:t>to</a:t>
            </a:r>
            <a:r>
              <a:rPr lang="es-ES" sz="1400">
                <a:solidFill>
                  <a:srgbClr val="0171BC"/>
                </a:solidFill>
                <a:sym typeface="Wingdings" panose="05000000000000000000" pitchFamily="2" charset="2"/>
              </a:rPr>
              <a:t> </a:t>
            </a:r>
            <a:r>
              <a:rPr lang="es-ES" sz="1400" err="1">
                <a:solidFill>
                  <a:srgbClr val="0171BC"/>
                </a:solidFill>
                <a:sym typeface="Wingdings" panose="05000000000000000000" pitchFamily="2" charset="2"/>
              </a:rPr>
              <a:t>speak</a:t>
            </a:r>
            <a:r>
              <a:rPr lang="es-ES" sz="1400">
                <a:solidFill>
                  <a:srgbClr val="0171BC"/>
                </a:solidFill>
                <a:sym typeface="Wingdings" panose="05000000000000000000" pitchFamily="2" charset="2"/>
              </a:rPr>
              <a:t> </a:t>
            </a:r>
            <a:r>
              <a:rPr lang="es-ES" sz="1400" err="1">
                <a:solidFill>
                  <a:srgbClr val="0171BC"/>
                </a:solidFill>
                <a:sym typeface="Wingdings" panose="05000000000000000000" pitchFamily="2" charset="2"/>
              </a:rPr>
              <a:t>to</a:t>
            </a:r>
            <a:r>
              <a:rPr lang="es-ES" sz="1400">
                <a:solidFill>
                  <a:srgbClr val="0171BC"/>
                </a:solidFill>
                <a:sym typeface="Wingdings" panose="05000000000000000000" pitchFamily="2" charset="2"/>
              </a:rPr>
              <a:t> </a:t>
            </a:r>
            <a:r>
              <a:rPr lang="es-ES" sz="1400" err="1">
                <a:solidFill>
                  <a:srgbClr val="0171BC"/>
                </a:solidFill>
                <a:sym typeface="Wingdings" panose="05000000000000000000" pitchFamily="2" charset="2"/>
              </a:rPr>
              <a:t>partners</a:t>
            </a:r>
            <a:r>
              <a:rPr lang="es-ES" sz="1400">
                <a:solidFill>
                  <a:srgbClr val="0171BC"/>
                </a:solidFill>
                <a:sym typeface="Wingdings" panose="05000000000000000000" pitchFamily="2" charset="2"/>
              </a:rPr>
              <a:t> </a:t>
            </a:r>
            <a:r>
              <a:rPr lang="es-ES" sz="1400" err="1">
                <a:solidFill>
                  <a:srgbClr val="0171BC"/>
                </a:solidFill>
                <a:sym typeface="Wingdings" panose="05000000000000000000" pitchFamily="2" charset="2"/>
              </a:rPr>
              <a:t>about</a:t>
            </a:r>
            <a:r>
              <a:rPr lang="es-ES" sz="1400">
                <a:solidFill>
                  <a:srgbClr val="0171BC"/>
                </a:solidFill>
                <a:sym typeface="Wingdings" panose="05000000000000000000" pitchFamily="2" charset="2"/>
              </a:rPr>
              <a:t> </a:t>
            </a:r>
            <a:r>
              <a:rPr lang="es-ES" sz="1400" err="1">
                <a:solidFill>
                  <a:srgbClr val="0171BC"/>
                </a:solidFill>
                <a:sym typeface="Wingdings" panose="05000000000000000000" pitchFamily="2" charset="2"/>
              </a:rPr>
              <a:t>national</a:t>
            </a:r>
            <a:r>
              <a:rPr lang="es-ES" sz="1400">
                <a:solidFill>
                  <a:srgbClr val="0171BC"/>
                </a:solidFill>
                <a:sym typeface="Wingdings" panose="05000000000000000000" pitchFamily="2" charset="2"/>
              </a:rPr>
              <a:t> </a:t>
            </a:r>
            <a:r>
              <a:rPr lang="es-ES" sz="1400" err="1">
                <a:solidFill>
                  <a:srgbClr val="0171BC"/>
                </a:solidFill>
                <a:sym typeface="Wingdings" panose="05000000000000000000" pitchFamily="2" charset="2"/>
              </a:rPr>
              <a:t>events</a:t>
            </a:r>
            <a:r>
              <a:rPr lang="es-ES" sz="1400">
                <a:solidFill>
                  <a:srgbClr val="0171BC"/>
                </a:solidFill>
                <a:sym typeface="Wingdings" panose="05000000000000000000" pitchFamily="2" charset="2"/>
              </a:rPr>
              <a:t> </a:t>
            </a:r>
            <a:r>
              <a:rPr lang="es-ES" sz="1400" err="1">
                <a:solidFill>
                  <a:srgbClr val="0171BC"/>
                </a:solidFill>
                <a:sym typeface="Wingdings" panose="05000000000000000000" pitchFamily="2" charset="2"/>
              </a:rPr>
              <a:t>they</a:t>
            </a:r>
            <a:r>
              <a:rPr lang="es-ES" sz="1400">
                <a:solidFill>
                  <a:srgbClr val="0171BC"/>
                </a:solidFill>
                <a:sym typeface="Wingdings" panose="05000000000000000000" pitchFamily="2" charset="2"/>
              </a:rPr>
              <a:t> can </a:t>
            </a:r>
            <a:r>
              <a:rPr lang="es-ES" sz="1400" err="1">
                <a:solidFill>
                  <a:srgbClr val="0171BC"/>
                </a:solidFill>
                <a:sym typeface="Wingdings" panose="05000000000000000000" pitchFamily="2" charset="2"/>
              </a:rPr>
              <a:t>attend</a:t>
            </a:r>
            <a:r>
              <a:rPr lang="es-ES" sz="1400">
                <a:solidFill>
                  <a:srgbClr val="0171BC"/>
                </a:solidFill>
                <a:sym typeface="Wingdings" panose="05000000000000000000" pitchFamily="2" charset="2"/>
              </a:rPr>
              <a:t> </a:t>
            </a:r>
            <a:r>
              <a:rPr lang="es-ES" sz="1400" err="1">
                <a:solidFill>
                  <a:srgbClr val="0171BC"/>
                </a:solidFill>
                <a:sym typeface="Wingdings" panose="05000000000000000000" pitchFamily="2" charset="2"/>
              </a:rPr>
              <a:t>on</a:t>
            </a:r>
            <a:r>
              <a:rPr lang="es-ES" sz="1400">
                <a:solidFill>
                  <a:srgbClr val="0171BC"/>
                </a:solidFill>
                <a:sym typeface="Wingdings" panose="05000000000000000000" pitchFamily="2" charset="2"/>
              </a:rPr>
              <a:t> </a:t>
            </a:r>
            <a:r>
              <a:rPr lang="es-ES" sz="1400" err="1">
                <a:solidFill>
                  <a:srgbClr val="0171BC"/>
                </a:solidFill>
                <a:sym typeface="Wingdings" panose="05000000000000000000" pitchFamily="2" charset="2"/>
              </a:rPr>
              <a:t>behalf</a:t>
            </a:r>
            <a:r>
              <a:rPr lang="es-ES" sz="1400">
                <a:solidFill>
                  <a:srgbClr val="0171BC"/>
                </a:solidFill>
                <a:sym typeface="Wingdings" panose="05000000000000000000" pitchFamily="2" charset="2"/>
              </a:rPr>
              <a:t> </a:t>
            </a:r>
            <a:r>
              <a:rPr lang="es-ES" sz="1400" err="1">
                <a:solidFill>
                  <a:srgbClr val="0171BC"/>
                </a:solidFill>
                <a:sym typeface="Wingdings" panose="05000000000000000000" pitchFamily="2" charset="2"/>
              </a:rPr>
              <a:t>of</a:t>
            </a:r>
            <a:r>
              <a:rPr lang="es-ES" sz="1400">
                <a:solidFill>
                  <a:srgbClr val="0171BC"/>
                </a:solidFill>
                <a:sym typeface="Wingdings" panose="05000000000000000000" pitchFamily="2" charset="2"/>
              </a:rPr>
              <a:t> </a:t>
            </a:r>
            <a:r>
              <a:rPr lang="es-ES" sz="1400" err="1">
                <a:solidFill>
                  <a:srgbClr val="0171BC"/>
                </a:solidFill>
                <a:sym typeface="Wingdings" panose="05000000000000000000" pitchFamily="2" charset="2"/>
              </a:rPr>
              <a:t>the</a:t>
            </a:r>
            <a:r>
              <a:rPr lang="es-ES" sz="1400">
                <a:solidFill>
                  <a:srgbClr val="0171BC"/>
                </a:solidFill>
                <a:sym typeface="Wingdings" panose="05000000000000000000" pitchFamily="2" charset="2"/>
              </a:rPr>
              <a:t> PL</a:t>
            </a:r>
          </a:p>
          <a:p>
            <a:endParaRPr lang="en-US">
              <a:solidFill>
                <a:srgbClr val="0171BC"/>
              </a:solidFill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0A00BF-6451-DBF5-E504-B1BB6AA669B8}"/>
              </a:ext>
            </a:extLst>
          </p:cNvPr>
          <p:cNvSpPr txBox="1"/>
          <p:nvPr/>
        </p:nvSpPr>
        <p:spPr>
          <a:xfrm>
            <a:off x="296738" y="3437053"/>
            <a:ext cx="115355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2F5597"/>
                </a:solidFill>
                <a:latin typeface="Aptos" panose="020B0004020202020204" pitchFamily="34" charset="0"/>
              </a:rPr>
              <a:t>Competence </a:t>
            </a:r>
            <a:r>
              <a:rPr lang="en-US" sz="1800" b="1" err="1">
                <a:solidFill>
                  <a:srgbClr val="2F5597"/>
                </a:solidFill>
                <a:latin typeface="Aptos" panose="020B0004020202020204" pitchFamily="34" charset="0"/>
              </a:rPr>
              <a:t>Centres</a:t>
            </a:r>
            <a:endParaRPr lang="en-US" sz="1800" b="1">
              <a:solidFill>
                <a:srgbClr val="2F5597"/>
              </a:solidFill>
              <a:latin typeface="Aptos" panose="020B0004020202020204" pitchFamily="34" charset="0"/>
            </a:endParaRPr>
          </a:p>
          <a:p>
            <a:endParaRPr lang="en-US">
              <a:solidFill>
                <a:srgbClr val="0171BC"/>
              </a:solidFill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err="1">
                <a:solidFill>
                  <a:srgbClr val="0171BC"/>
                </a:solidFill>
              </a:rPr>
              <a:t>Initiative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by</a:t>
            </a:r>
            <a:r>
              <a:rPr lang="es-ES" sz="1400">
                <a:solidFill>
                  <a:srgbClr val="0171BC"/>
                </a:solidFill>
              </a:rPr>
              <a:t> Katia (TU/e) </a:t>
            </a:r>
            <a:r>
              <a:rPr lang="es-ES" sz="1400" err="1">
                <a:solidFill>
                  <a:srgbClr val="0171BC"/>
                </a:solidFill>
              </a:rPr>
              <a:t>to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engage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with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all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CCCs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with</a:t>
            </a:r>
            <a:r>
              <a:rPr lang="es-ES" sz="1400">
                <a:solidFill>
                  <a:srgbClr val="0171BC"/>
                </a:solidFill>
              </a:rPr>
              <a:t> a </a:t>
            </a:r>
            <a:r>
              <a:rPr lang="es-ES" sz="1400" err="1">
                <a:solidFill>
                  <a:srgbClr val="0171BC"/>
                </a:solidFill>
              </a:rPr>
              <a:t>strong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focuss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on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Photonics</a:t>
            </a:r>
            <a:endParaRPr lang="es-ES" sz="1400">
              <a:solidFill>
                <a:srgbClr val="0171BC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400" err="1">
                <a:solidFill>
                  <a:srgbClr val="0171BC"/>
                </a:solidFill>
              </a:rPr>
              <a:t>Might</a:t>
            </a:r>
            <a:r>
              <a:rPr lang="es-ES" sz="1400">
                <a:solidFill>
                  <a:srgbClr val="0171BC"/>
                </a:solidFill>
              </a:rPr>
              <a:t> be led </a:t>
            </a:r>
            <a:r>
              <a:rPr lang="es-ES" sz="1400" err="1">
                <a:solidFill>
                  <a:srgbClr val="0171BC"/>
                </a:solidFill>
              </a:rPr>
              <a:t>by</a:t>
            </a:r>
            <a:r>
              <a:rPr lang="es-ES" sz="1400">
                <a:solidFill>
                  <a:srgbClr val="0171BC"/>
                </a:solidFill>
              </a:rPr>
              <a:t> PL </a:t>
            </a:r>
            <a:r>
              <a:rPr lang="es-ES" sz="1400" err="1">
                <a:solidFill>
                  <a:srgbClr val="0171BC"/>
                </a:solidFill>
              </a:rPr>
              <a:t>or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left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to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CCCs</a:t>
            </a:r>
            <a:r>
              <a:rPr lang="es-ES" sz="1400">
                <a:solidFill>
                  <a:srgbClr val="0171BC"/>
                </a:solidFill>
              </a:rPr>
              <a:t>, </a:t>
            </a:r>
            <a:r>
              <a:rPr lang="es-ES" sz="1400" err="1">
                <a:solidFill>
                  <a:srgbClr val="0171BC"/>
                </a:solidFill>
              </a:rPr>
              <a:t>but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PIXEurope</a:t>
            </a:r>
            <a:r>
              <a:rPr lang="es-ES" sz="1400">
                <a:solidFill>
                  <a:srgbClr val="0171BC"/>
                </a:solidFill>
              </a:rPr>
              <a:t> Will be </a:t>
            </a:r>
            <a:r>
              <a:rPr lang="es-ES" sz="1400" err="1">
                <a:solidFill>
                  <a:srgbClr val="0171BC"/>
                </a:solidFill>
              </a:rPr>
              <a:t>involved</a:t>
            </a:r>
            <a:endParaRPr lang="es-ES" sz="1400">
              <a:solidFill>
                <a:srgbClr val="0171BC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" sz="1400">
              <a:solidFill>
                <a:srgbClr val="0171BC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>
                <a:solidFill>
                  <a:srgbClr val="0171BC"/>
                </a:solidFill>
              </a:rPr>
              <a:t>In </a:t>
            </a:r>
            <a:r>
              <a:rPr lang="es-ES" sz="1400" err="1">
                <a:solidFill>
                  <a:srgbClr val="0171BC"/>
                </a:solidFill>
              </a:rPr>
              <a:t>touch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with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aCCCess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to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follow</a:t>
            </a:r>
            <a:r>
              <a:rPr lang="es-ES" sz="1400">
                <a:solidFill>
                  <a:srgbClr val="0171BC"/>
                </a:solidFill>
              </a:rPr>
              <a:t> CCC </a:t>
            </a:r>
            <a:r>
              <a:rPr lang="es-ES" sz="1400" err="1">
                <a:solidFill>
                  <a:srgbClr val="0171BC"/>
                </a:solidFill>
              </a:rPr>
              <a:t>activities</a:t>
            </a:r>
            <a:r>
              <a:rPr lang="es-ES" sz="1400">
                <a:solidFill>
                  <a:srgbClr val="0171BC"/>
                </a:solidFill>
              </a:rPr>
              <a:t>, </a:t>
            </a:r>
            <a:r>
              <a:rPr lang="es-ES" sz="1400" err="1">
                <a:solidFill>
                  <a:srgbClr val="0171BC"/>
                </a:solidFill>
              </a:rPr>
              <a:t>focus</a:t>
            </a:r>
            <a:r>
              <a:rPr lang="es-ES" sz="1400">
                <a:solidFill>
                  <a:srgbClr val="0171BC"/>
                </a:solidFill>
              </a:rPr>
              <a:t> </a:t>
            </a:r>
            <a:r>
              <a:rPr lang="es-ES" sz="1400" err="1">
                <a:solidFill>
                  <a:srgbClr val="0171BC"/>
                </a:solidFill>
              </a:rPr>
              <a:t>groups</a:t>
            </a:r>
            <a:r>
              <a:rPr lang="es-ES" sz="1400">
                <a:solidFill>
                  <a:srgbClr val="0171BC"/>
                </a:solidFill>
              </a:rPr>
              <a:t>, etc. </a:t>
            </a:r>
          </a:p>
          <a:p>
            <a:endParaRPr lang="en-US">
              <a:solidFill>
                <a:srgbClr val="0171BC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9F2F4D-C1FD-1A21-F0BA-D7BD22F916DC}"/>
              </a:ext>
            </a:extLst>
          </p:cNvPr>
          <p:cNvSpPr txBox="1"/>
          <p:nvPr/>
        </p:nvSpPr>
        <p:spPr>
          <a:xfrm>
            <a:off x="273889" y="5008828"/>
            <a:ext cx="115355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2F5597"/>
                </a:solidFill>
                <a:latin typeface="Aptos" panose="020B0004020202020204" pitchFamily="34" charset="0"/>
              </a:rPr>
              <a:t>Industry engagement and gateway</a:t>
            </a:r>
          </a:p>
          <a:p>
            <a:endParaRPr lang="en-US" sz="1400">
              <a:solidFill>
                <a:srgbClr val="0171BC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171BC"/>
                </a:solidFill>
                <a:latin typeface="+mn-lt"/>
              </a:rPr>
              <a:t>Temporarily taking responsibility of Gateway inbox, waiting for: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171BC"/>
                </a:solidFill>
                <a:latin typeface="+mn-lt"/>
              </a:rPr>
              <a:t>Innovation manager to be hired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171BC"/>
                </a:solidFill>
                <a:latin typeface="+mn-lt"/>
              </a:rPr>
              <a:t>Gateway manager???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171BC"/>
                </a:solidFill>
                <a:latin typeface="+mn-lt"/>
              </a:rPr>
              <a:t>AMIRES to support with CRM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171BC"/>
                </a:solidFill>
                <a:latin typeface="+mn-lt"/>
              </a:rPr>
              <a:t>User entry form in progress</a:t>
            </a:r>
          </a:p>
        </p:txBody>
      </p:sp>
    </p:spTree>
    <p:extLst>
      <p:ext uri="{BB962C8B-B14F-4D97-AF65-F5344CB8AC3E}">
        <p14:creationId xmlns:p14="http://schemas.microsoft.com/office/powerpoint/2010/main" val="801347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XEUROPE_Nov 2024_VH_AH" id="{D34B805F-F4C9-3742-8E55-31D6B1DC475D}" vid="{284CB593-1392-6B43-A818-A67965EFEE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5d1d28-63a1-47d2-b183-8db8b631bd64" xsi:nil="true"/>
    <lcf76f155ced4ddcb4097134ff3c332f xmlns="08acbbc4-e147-45b9-b3fe-d0ca980aa2b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C6FC4BED136649842DD4ADC2008722" ma:contentTypeVersion="13" ma:contentTypeDescription="Create a new document." ma:contentTypeScope="" ma:versionID="305c80e300c91ed0277a1f5615743fbc">
  <xsd:schema xmlns:xsd="http://www.w3.org/2001/XMLSchema" xmlns:xs="http://www.w3.org/2001/XMLSchema" xmlns:p="http://schemas.microsoft.com/office/2006/metadata/properties" xmlns:ns2="08acbbc4-e147-45b9-b3fe-d0ca980aa2bf" xmlns:ns3="e55d1d28-63a1-47d2-b183-8db8b631bd64" targetNamespace="http://schemas.microsoft.com/office/2006/metadata/properties" ma:root="true" ma:fieldsID="000dc6eb4c58ce84c787cf237b005634" ns2:_="" ns3:_="">
    <xsd:import namespace="08acbbc4-e147-45b9-b3fe-d0ca980aa2bf"/>
    <xsd:import namespace="e55d1d28-63a1-47d2-b183-8db8b631bd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cbbc4-e147-45b9-b3fe-d0ca980aa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1904d0a-61a1-4684-a764-9f60756884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d1d28-63a1-47d2-b183-8db8b631bd6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7b73781-474e-4842-9b95-b70071c59e57}" ma:internalName="TaxCatchAll" ma:showField="CatchAllData" ma:web="e55d1d28-63a1-47d2-b183-8db8b631bd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8EC141-459B-411C-9436-1D0762F4942C}">
  <ds:schemaRefs>
    <ds:schemaRef ds:uri="http://purl.org/dc/elements/1.1/"/>
    <ds:schemaRef ds:uri="5caa1859-048d-44bb-b644-dc9127855eaf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97D3B20-DBFB-421B-BC55-FF49F713B32B}"/>
</file>

<file path=customXml/itemProps3.xml><?xml version="1.0" encoding="utf-8"?>
<ds:datastoreItem xmlns:ds="http://schemas.openxmlformats.org/officeDocument/2006/customXml" ds:itemID="{279206EC-F492-442B-BF1A-E4FFB428F0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401</Words>
  <Application>Microsoft Office PowerPoint</Application>
  <PresentationFormat>Widescreen</PresentationFormat>
  <Paragraphs>79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Eurostile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Rofiana</dc:creator>
  <cp:lastModifiedBy>Ana Aguarod Franco</cp:lastModifiedBy>
  <cp:revision>3</cp:revision>
  <cp:lastPrinted>2025-01-14T09:17:11Z</cp:lastPrinted>
  <dcterms:created xsi:type="dcterms:W3CDTF">2019-07-11T04:27:09Z</dcterms:created>
  <dcterms:modified xsi:type="dcterms:W3CDTF">2025-12-18T17:21:15Z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2b9f0e9-202b-4570-819e-057a08236007_Enabled">
    <vt:lpwstr>true</vt:lpwstr>
  </property>
  <property fmtid="{D5CDD505-2E9C-101B-9397-08002B2CF9AE}" pid="3" name="MSIP_Label_62b9f0e9-202b-4570-819e-057a08236007_SetDate">
    <vt:lpwstr>2024-03-12T12:38:25Z</vt:lpwstr>
  </property>
  <property fmtid="{D5CDD505-2E9C-101B-9397-08002B2CF9AE}" pid="4" name="MSIP_Label_62b9f0e9-202b-4570-819e-057a08236007_Method">
    <vt:lpwstr>Privileged</vt:lpwstr>
  </property>
  <property fmtid="{D5CDD505-2E9C-101B-9397-08002B2CF9AE}" pid="5" name="MSIP_Label_62b9f0e9-202b-4570-819e-057a08236007_Name">
    <vt:lpwstr>Strictly Confidential – General - Unmarked</vt:lpwstr>
  </property>
  <property fmtid="{D5CDD505-2E9C-101B-9397-08002B2CF9AE}" pid="6" name="MSIP_Label_62b9f0e9-202b-4570-819e-057a08236007_SiteId">
    <vt:lpwstr>a72d5a72-25ee-40f0-9bd1-067cb5b770d4</vt:lpwstr>
  </property>
  <property fmtid="{D5CDD505-2E9C-101B-9397-08002B2CF9AE}" pid="7" name="MSIP_Label_62b9f0e9-202b-4570-819e-057a08236007_ActionId">
    <vt:lpwstr>b21edeb1-50e8-4e65-9e5d-92e34be7ad2e</vt:lpwstr>
  </property>
  <property fmtid="{D5CDD505-2E9C-101B-9397-08002B2CF9AE}" pid="8" name="MSIP_Label_62b9f0e9-202b-4570-819e-057a08236007_ContentBits">
    <vt:lpwstr>0</vt:lpwstr>
  </property>
  <property fmtid="{D5CDD505-2E9C-101B-9397-08002B2CF9AE}" pid="9" name="ContentTypeId">
    <vt:lpwstr>0x010100C4C6FC4BED136649842DD4ADC2008722</vt:lpwstr>
  </property>
  <property fmtid="{D5CDD505-2E9C-101B-9397-08002B2CF9AE}" pid="10" name="MediaServiceImageTags">
    <vt:lpwstr/>
  </property>
</Properties>
</file>