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9EFB0-4CC8-47CB-8F2A-C9BD8A277C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042D57-3A01-4F21-B109-05A7D2C578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D2DF4A-7716-4223-8F31-2F2FC8AB4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0F29-3DD2-4515-9D97-FF0B57AD7CC4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DB0324-5A11-4053-9625-2DD5AF0D2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4E9846-93F2-4426-8784-35B66AD89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1C018-E9D3-42BF-B5EF-0D8179CB9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1675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A5B33-32E9-441F-A861-DAE43061C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DADA30-3BA8-4823-AE3E-1E2924BE3F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D46F6D-F513-45F9-8BC4-6B50DA1AC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0F29-3DD2-4515-9D97-FF0B57AD7CC4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194B59-B3D5-4725-9D6A-A0A631692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F8A352-827F-443F-A6F0-35CA43F56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1C018-E9D3-42BF-B5EF-0D8179CB9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3252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60E0B-AC83-4A42-A755-F26609729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015341-F395-4DA3-8AE6-873E4A9A3A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B7B864-1A08-4AB2-9A09-AB0BBD67E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0F29-3DD2-4515-9D97-FF0B57AD7CC4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A259C8-62FA-406C-A151-E3AEA65CB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B8DF94-89D1-41BF-A103-3B8FDCD7D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1C018-E9D3-42BF-B5EF-0D8179CB9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5749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6723E-5519-4B18-BC7A-1C44AB719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3EB6AD-F150-4D5D-AD3A-DE01729D75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F591CC-0464-4D68-9CC3-BA9AEBEEB2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998A76-61F4-454C-AAE7-B1EE45E64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0F29-3DD2-4515-9D97-FF0B57AD7CC4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57F1EB-D6F4-4805-968C-059EEBA47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3AAA66-61DD-4A75-BC14-29699EA7A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1C018-E9D3-42BF-B5EF-0D8179CB9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4915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2D3DE-AB07-42ED-BD81-D51A71E46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E2A773-C638-4633-842B-CCEB518378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FC7434-E6D4-4B9C-9F96-15CA00865B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66FA3D-ECF1-46B7-9B07-111B77915A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A11674-8960-42CE-8C51-9FDA9F9F47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31297-0F97-414E-B732-4467AE4DD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0F29-3DD2-4515-9D97-FF0B57AD7CC4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58BEEB-F7EC-46B7-9CFC-651A44F2A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0D4333-C95E-4C24-BF2C-72F8172DD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1C018-E9D3-42BF-B5EF-0D8179CB9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2231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3A7C0-B8D7-419C-B7BF-B9AE745A5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07B50B-3D2C-41BA-9B3D-CEBC07826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0F29-3DD2-4515-9D97-FF0B57AD7CC4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D8BCD8-2A19-4224-82C1-57F3F06F1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36A70B-A8B0-4F4C-B15A-A6F569CEA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1C018-E9D3-42BF-B5EF-0D8179CB9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0003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E0C2B1-CD15-41D5-B622-5633002C6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0F29-3DD2-4515-9D97-FF0B57AD7CC4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0B3C10-CD14-4FE2-8FB4-A0D6E3A00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ED7DD2-4A53-4EEB-9311-351DAD578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1C018-E9D3-42BF-B5EF-0D8179CB9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4709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41B80-3BF4-4651-A2E0-5AA977640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09A451-0307-4488-AF27-6D27CF3CE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04AD8B-1D6D-4D07-82B7-0FE0128CD4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C43C34-CE8F-4771-AC34-E844966F5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0F29-3DD2-4515-9D97-FF0B57AD7CC4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DA01F2-4690-4F93-900D-2BC7C59CC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2F621D-99F7-4B8A-A38E-C4A732833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1C018-E9D3-42BF-B5EF-0D8179CB9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343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9DC43-0E64-4E9E-9684-940354FEC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6C4B43-A17E-408F-9D4D-B68929702C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35667D-245B-4EC3-BA34-A33F861DB0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95C7B3-1EA8-4F9C-A4F3-5C80B43D7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0F29-3DD2-4515-9D97-FF0B57AD7CC4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346236-1574-4746-A25D-B3BF86AB8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FE7E32-B27D-4358-B2C4-5D0A0DFC2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1C018-E9D3-42BF-B5EF-0D8179CB9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3502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68D75-1B33-4F9F-AB20-171B6F709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D2F451-3137-47FD-A951-3EDABAFEDB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8C3F-254B-4443-95A3-634150AE4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0F29-3DD2-4515-9D97-FF0B57AD7CC4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A84C1A-46A5-4D0D-BA0E-8D932E5B6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BFA57A-2FE9-4213-9973-C3E8E93BD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1C018-E9D3-42BF-B5EF-0D8179CB9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2658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18C5B9-F8B5-44D6-874C-5DD7181E53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050CB0-1ABF-40FE-AEC5-34D5DEEEF1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9B0865-6AE9-4913-AAA5-BA3913178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0F29-3DD2-4515-9D97-FF0B57AD7CC4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652C1E-9788-4C43-BA0A-5C32FE934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F1CB84-FB3C-485F-9991-D4A72E1BA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1C018-E9D3-42BF-B5EF-0D8179CB9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013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3501FE-4E7F-4037-A921-6C5D32E86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4BEE13-FB52-4E0F-A29C-BC77CD62F1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B439B9-DF46-4BB4-9BFB-F90743B9D8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050F29-3DD2-4515-9D97-FF0B57AD7CC4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846535-C9D7-418B-A496-5505D03520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47C794-BCF8-4397-BD90-316445FF5D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91C018-E9D3-42BF-B5EF-0D8179CB9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506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4ECB195-797B-4ADB-A5E1-325CB0A2D3BA}"/>
              </a:ext>
            </a:extLst>
          </p:cNvPr>
          <p:cNvSpPr/>
          <p:nvPr/>
        </p:nvSpPr>
        <p:spPr>
          <a:xfrm>
            <a:off x="680720" y="3511937"/>
            <a:ext cx="10688320" cy="32546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193B2E-9D05-4D86-83F8-05C135B9149E}"/>
              </a:ext>
            </a:extLst>
          </p:cNvPr>
          <p:cNvSpPr txBox="1"/>
          <p:nvPr/>
        </p:nvSpPr>
        <p:spPr>
          <a:xfrm>
            <a:off x="7518616" y="4511232"/>
            <a:ext cx="3524451" cy="2123658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Back-end Packaging:</a:t>
            </a:r>
          </a:p>
          <a:p>
            <a:pPr algn="ctr"/>
            <a:r>
              <a:rPr lang="en-US" dirty="0"/>
              <a:t>Optical (design and fab) - Aina</a:t>
            </a:r>
          </a:p>
          <a:p>
            <a:pPr algn="ctr"/>
            <a:r>
              <a:rPr lang="en-US" dirty="0"/>
              <a:t>Electrical (design and fab) – Marco</a:t>
            </a:r>
          </a:p>
          <a:p>
            <a:pPr algn="ctr"/>
            <a:r>
              <a:rPr lang="en-US" dirty="0"/>
              <a:t>Bonding - Aina</a:t>
            </a:r>
          </a:p>
          <a:p>
            <a:pPr algn="ctr"/>
            <a:r>
              <a:rPr lang="en-US" dirty="0"/>
              <a:t>Thermomechanical - Marco</a:t>
            </a:r>
          </a:p>
          <a:p>
            <a:pPr algn="ctr"/>
            <a:r>
              <a:rPr lang="en-US" dirty="0"/>
              <a:t>Testing – TBD</a:t>
            </a:r>
          </a:p>
          <a:p>
            <a:r>
              <a:rPr lang="en-GB" sz="2400" b="1" dirty="0" err="1"/>
              <a:t>PhotonChip</a:t>
            </a:r>
            <a:endParaRPr lang="en-GB" sz="24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A325BC-0FDE-4321-8025-9F28DF6CBB6B}"/>
              </a:ext>
            </a:extLst>
          </p:cNvPr>
          <p:cNvSpPr txBox="1"/>
          <p:nvPr/>
        </p:nvSpPr>
        <p:spPr>
          <a:xfrm>
            <a:off x="1422401" y="3688791"/>
            <a:ext cx="5415280" cy="2954655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Front End:</a:t>
            </a:r>
          </a:p>
          <a:p>
            <a:pPr algn="ctr"/>
            <a:r>
              <a:rPr lang="en-US" dirty="0"/>
              <a:t>Chip Design - Armand</a:t>
            </a:r>
          </a:p>
          <a:p>
            <a:pPr algn="ctr"/>
            <a:r>
              <a:rPr lang="en-US" dirty="0"/>
              <a:t>TFLN Monolithic and hybrid – Omar/Raquel</a:t>
            </a:r>
          </a:p>
          <a:p>
            <a:pPr algn="ctr"/>
            <a:r>
              <a:rPr lang="en-US" dirty="0"/>
              <a:t>CQD hybrid – Gaurav</a:t>
            </a:r>
          </a:p>
          <a:p>
            <a:pPr algn="ctr"/>
            <a:r>
              <a:rPr lang="en-US" dirty="0"/>
              <a:t>Graphene hybrid - </a:t>
            </a:r>
            <a:r>
              <a:rPr lang="en-US" dirty="0" err="1"/>
              <a:t>Samy</a:t>
            </a:r>
            <a:endParaRPr lang="en-US" dirty="0"/>
          </a:p>
          <a:p>
            <a:pPr algn="ctr"/>
            <a:r>
              <a:rPr lang="en-US" dirty="0"/>
              <a:t>Interposer – Stefano</a:t>
            </a:r>
          </a:p>
          <a:p>
            <a:pPr algn="ctr"/>
            <a:r>
              <a:rPr lang="en-US" dirty="0"/>
              <a:t>Testing (material and structure) – Johann/Giancarlo</a:t>
            </a:r>
          </a:p>
          <a:p>
            <a:pPr algn="ctr"/>
            <a:r>
              <a:rPr lang="en-US" dirty="0"/>
              <a:t>Testing (chip and wafer) – Silvia</a:t>
            </a:r>
          </a:p>
          <a:p>
            <a:pPr algn="ctr"/>
            <a:r>
              <a:rPr lang="en-US" dirty="0"/>
              <a:t>Demonstrators – Sara/Luis</a:t>
            </a:r>
          </a:p>
          <a:p>
            <a:r>
              <a:rPr lang="en-GB" sz="2400" b="1" dirty="0"/>
              <a:t>PIXEurope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E9FC0A-D422-4C27-900F-663E2AAF2FF3}"/>
              </a:ext>
            </a:extLst>
          </p:cNvPr>
          <p:cNvSpPr txBox="1"/>
          <p:nvPr/>
        </p:nvSpPr>
        <p:spPr>
          <a:xfrm rot="16200000">
            <a:off x="2868059" y="1446393"/>
            <a:ext cx="3340133" cy="646331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Compute (AI and quantum)- Sam</a:t>
            </a:r>
          </a:p>
          <a:p>
            <a:r>
              <a:rPr lang="en-US" b="1" dirty="0"/>
              <a:t>PLATO, P4Q</a:t>
            </a:r>
            <a:endParaRPr lang="en-GB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B2DA25-D3BC-4FF4-AD13-B86DAEDD072A}"/>
              </a:ext>
            </a:extLst>
          </p:cNvPr>
          <p:cNvSpPr txBox="1"/>
          <p:nvPr/>
        </p:nvSpPr>
        <p:spPr>
          <a:xfrm>
            <a:off x="7579362" y="3511937"/>
            <a:ext cx="34637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TECHNOLOGIES</a:t>
            </a:r>
            <a:endParaRPr lang="en-GB" sz="4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29B8B5-B0F3-455D-9FC2-551401CC5E21}"/>
              </a:ext>
            </a:extLst>
          </p:cNvPr>
          <p:cNvSpPr txBox="1"/>
          <p:nvPr/>
        </p:nvSpPr>
        <p:spPr>
          <a:xfrm rot="16200000">
            <a:off x="4332660" y="1288940"/>
            <a:ext cx="3101040" cy="1200329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Quantum Comm and Network- Robin/Evelyn/Jorge/Andrea</a:t>
            </a:r>
          </a:p>
          <a:p>
            <a:r>
              <a:rPr lang="en-US" b="1" dirty="0"/>
              <a:t>QSNP, </a:t>
            </a:r>
            <a:r>
              <a:rPr lang="en-US" b="1" dirty="0" err="1"/>
              <a:t>IberianQCI</a:t>
            </a:r>
            <a:r>
              <a:rPr lang="en-US" b="1" dirty="0"/>
              <a:t>, Discretion, </a:t>
            </a:r>
            <a:r>
              <a:rPr lang="en-US" b="1" dirty="0" err="1"/>
              <a:t>QuPilot</a:t>
            </a:r>
            <a:endParaRPr lang="en-GB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DD753D-B236-40EB-885D-D1BDAA030225}"/>
              </a:ext>
            </a:extLst>
          </p:cNvPr>
          <p:cNvSpPr txBox="1"/>
          <p:nvPr/>
        </p:nvSpPr>
        <p:spPr>
          <a:xfrm rot="16200000">
            <a:off x="5677713" y="1565939"/>
            <a:ext cx="3101041" cy="646331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Atoms and Ions – Alex/Bernat</a:t>
            </a:r>
          </a:p>
          <a:p>
            <a:r>
              <a:rPr lang="en-US" b="1" dirty="0"/>
              <a:t>P4Q, QUPLER, </a:t>
            </a:r>
            <a:r>
              <a:rPr lang="en-US" b="1" dirty="0" err="1"/>
              <a:t>QuPilot</a:t>
            </a:r>
            <a:endParaRPr lang="en-GB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06A585-071A-42A6-A2CC-6AB87D81D1CE}"/>
              </a:ext>
            </a:extLst>
          </p:cNvPr>
          <p:cNvSpPr txBox="1"/>
          <p:nvPr/>
        </p:nvSpPr>
        <p:spPr>
          <a:xfrm rot="16200000">
            <a:off x="1957199" y="1603588"/>
            <a:ext cx="2748744" cy="92333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Network switching (AI and Quantum) – Adrià/Omar</a:t>
            </a:r>
          </a:p>
          <a:p>
            <a:r>
              <a:rPr lang="en-US" b="1" dirty="0"/>
              <a:t>QSNP, </a:t>
            </a:r>
            <a:r>
              <a:rPr lang="en-US" b="1" dirty="0" err="1"/>
              <a:t>QuPilot</a:t>
            </a:r>
            <a:endParaRPr lang="en-GB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0783F2-18D6-41FA-97DC-260B89817917}"/>
              </a:ext>
            </a:extLst>
          </p:cNvPr>
          <p:cNvSpPr txBox="1"/>
          <p:nvPr/>
        </p:nvSpPr>
        <p:spPr>
          <a:xfrm rot="16200000">
            <a:off x="7234190" y="1777363"/>
            <a:ext cx="2401194" cy="92333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Space </a:t>
            </a:r>
            <a:r>
              <a:rPr lang="en-US" dirty="0" err="1"/>
              <a:t>KosmoQ</a:t>
            </a:r>
            <a:r>
              <a:rPr lang="en-US" dirty="0"/>
              <a:t> – Luis/Paula/Giacomo</a:t>
            </a:r>
          </a:p>
          <a:p>
            <a:r>
              <a:rPr lang="en-US" b="1" dirty="0"/>
              <a:t>Potential spin-off</a:t>
            </a:r>
            <a:endParaRPr lang="en-GB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81FD56-5DC8-447D-9D26-EA417167FE3A}"/>
              </a:ext>
            </a:extLst>
          </p:cNvPr>
          <p:cNvSpPr/>
          <p:nvPr/>
        </p:nvSpPr>
        <p:spPr>
          <a:xfrm>
            <a:off x="2377440" y="40640"/>
            <a:ext cx="8199120" cy="3471297"/>
          </a:xfrm>
          <a:prstGeom prst="rect">
            <a:avLst/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B8F004B-3969-40E5-89FB-B8CF95F6968B}"/>
              </a:ext>
            </a:extLst>
          </p:cNvPr>
          <p:cNvSpPr txBox="1"/>
          <p:nvPr/>
        </p:nvSpPr>
        <p:spPr>
          <a:xfrm rot="16200000">
            <a:off x="8289235" y="1182315"/>
            <a:ext cx="325121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VERTICALS</a:t>
            </a:r>
          </a:p>
          <a:p>
            <a:r>
              <a:rPr lang="en-US" sz="4000" b="1" dirty="0"/>
              <a:t>APPLICATIONS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14496747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146</Words>
  <Application>Microsoft Office PowerPoint</Application>
  <PresentationFormat>Widescreen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Valerio Pruneri</dc:creator>
  <cp:lastModifiedBy>Valerio</cp:lastModifiedBy>
  <cp:revision>9</cp:revision>
  <dcterms:created xsi:type="dcterms:W3CDTF">2026-10-04T07:44:48Z</dcterms:created>
  <dcterms:modified xsi:type="dcterms:W3CDTF">2026-10-04T18:11:40Z</dcterms:modified>
</cp:coreProperties>
</file>